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9"/>
  </p:notesMasterIdLst>
  <p:handoutMasterIdLst>
    <p:handoutMasterId r:id="rId20"/>
  </p:handoutMasterIdLst>
  <p:sldIdLst>
    <p:sldId id="272" r:id="rId2"/>
    <p:sldId id="257" r:id="rId3"/>
    <p:sldId id="259" r:id="rId4"/>
    <p:sldId id="260" r:id="rId5"/>
    <p:sldId id="258" r:id="rId6"/>
    <p:sldId id="262" r:id="rId7"/>
    <p:sldId id="273" r:id="rId8"/>
    <p:sldId id="261" r:id="rId9"/>
    <p:sldId id="264" r:id="rId10"/>
    <p:sldId id="268" r:id="rId11"/>
    <p:sldId id="263" r:id="rId12"/>
    <p:sldId id="265" r:id="rId13"/>
    <p:sldId id="266" r:id="rId14"/>
    <p:sldId id="267"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4F1303-3452-4556-9F67-8CD26FF7649D}">
          <p14:sldIdLst>
            <p14:sldId id="272"/>
            <p14:sldId id="257"/>
            <p14:sldId id="259"/>
            <p14:sldId id="260"/>
            <p14:sldId id="258"/>
            <p14:sldId id="262"/>
            <p14:sldId id="273"/>
            <p14:sldId id="261"/>
            <p14:sldId id="264"/>
            <p14:sldId id="268"/>
            <p14:sldId id="263"/>
            <p14:sldId id="265"/>
            <p14:sldId id="266"/>
            <p14:sldId id="267"/>
            <p14:sldId id="269"/>
            <p14:sldId id="270"/>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B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hyperlink" Target="../Pictures/Screenshots/Screenshot%20(76).png"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hyperlink" Target="../Pictures/Screenshots/Screenshot%20(71).png" TargetMode="External"/><Relationship Id="rId1" Type="http://schemas.openxmlformats.org/officeDocument/2006/relationships/image" Target="../media/image11.png"/><Relationship Id="rId6" Type="http://schemas.openxmlformats.org/officeDocument/2006/relationships/hyperlink" Target="../Pictures/Screenshots/Screenshot%20(75).png" TargetMode="External"/><Relationship Id="rId5" Type="http://schemas.openxmlformats.org/officeDocument/2006/relationships/image" Target="../media/image13.png"/><Relationship Id="rId4" Type="http://schemas.openxmlformats.org/officeDocument/2006/relationships/hyperlink" Target="../Pictures/Screenshots/Screenshot%20(72).png"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A8A9C3-F06A-4D7C-AD19-E216C962155A}" type="doc">
      <dgm:prSet loTypeId="urn:microsoft.com/office/officeart/2008/layout/HexagonCluster" loCatId="relationship" qsTypeId="urn:microsoft.com/office/officeart/2005/8/quickstyle/simple3" qsCatId="simple" csTypeId="urn:microsoft.com/office/officeart/2005/8/colors/accent1_2" csCatId="accent1" phldr="1"/>
      <dgm:spPr/>
    </dgm:pt>
    <dgm:pt modelId="{DA86A6F7-CCE1-423B-B8E6-D1A3A2AA5EA9}">
      <dgm:prSet phldrT="[Text]" custT="1"/>
      <dgm:spPr/>
      <dgm:t>
        <a:bodyPr/>
        <a:lstStyle/>
        <a:p>
          <a:r>
            <a:rPr lang="en-US" sz="2400" dirty="0">
              <a:solidFill>
                <a:srgbClr val="C00000"/>
              </a:solidFill>
              <a:latin typeface="Times New Roman" panose="02020603050405020304" pitchFamily="18" charset="0"/>
              <a:cs typeface="Times New Roman" panose="02020603050405020304" pitchFamily="18" charset="0"/>
            </a:rPr>
            <a:t>Login Page</a:t>
          </a:r>
          <a:endParaRPr lang="en-IN" sz="2400" dirty="0">
            <a:solidFill>
              <a:srgbClr val="C00000"/>
            </a:solidFill>
            <a:latin typeface="Times New Roman" panose="02020603050405020304" pitchFamily="18" charset="0"/>
            <a:cs typeface="Times New Roman" panose="02020603050405020304" pitchFamily="18" charset="0"/>
          </a:endParaRPr>
        </a:p>
      </dgm:t>
    </dgm:pt>
    <dgm:pt modelId="{731DC38E-7C8F-4D47-B87D-7F18CE1D1142}" type="parTrans" cxnId="{83FECD2E-C132-444B-832F-5900832DA9B8}">
      <dgm:prSet/>
      <dgm:spPr/>
      <dgm:t>
        <a:bodyPr/>
        <a:lstStyle/>
        <a:p>
          <a:endParaRPr lang="en-IN" sz="2400">
            <a:latin typeface="Times New Roman" panose="02020603050405020304" pitchFamily="18" charset="0"/>
            <a:cs typeface="Times New Roman" panose="02020603050405020304" pitchFamily="18" charset="0"/>
          </a:endParaRPr>
        </a:p>
      </dgm:t>
    </dgm:pt>
    <dgm:pt modelId="{6522FE95-7216-4B4D-ADD8-5A57902DC1A8}" type="sibTrans" cxnId="{83FECD2E-C132-444B-832F-5900832DA9B8}">
      <dgm:prSet/>
      <dgm:spPr>
        <a:blipFill>
          <a:blip xmlns:r="http://schemas.openxmlformats.org/officeDocument/2006/relationships" r:embed="rId1"/>
          <a:srcRect/>
          <a:stretch>
            <a:fillRect l="-39000" r="-39000"/>
          </a:stretch>
        </a:blipFill>
      </dgm:spPr>
      <dgm:t>
        <a:bodyPr/>
        <a:lstStyle/>
        <a:p>
          <a:endParaRPr lang="en-IN" sz="240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2" action="ppaction://hlinkfile"/>
            <a:extLst>
              <a:ext uri="{FF2B5EF4-FFF2-40B4-BE49-F238E27FC236}">
                <a16:creationId xmlns:a16="http://schemas.microsoft.com/office/drawing/2014/main" id="{A965784E-C6D6-4EF1-BB72-B3AD32C7175A}"/>
              </a:ext>
            </a:extLst>
          </dgm14:cNvPr>
        </a:ext>
      </dgm:extLst>
    </dgm:pt>
    <dgm:pt modelId="{E6DF13A7-D5CE-4412-A619-0A5C52AF66EC}">
      <dgm:prSet phldrT="[Text]" custT="1"/>
      <dgm:spPr/>
      <dgm:t>
        <a:bodyPr/>
        <a:lstStyle/>
        <a:p>
          <a:r>
            <a:rPr lang="en-US" sz="2400" dirty="0">
              <a:solidFill>
                <a:srgbClr val="92D050"/>
              </a:solidFill>
              <a:latin typeface="Times New Roman" panose="02020603050405020304" pitchFamily="18" charset="0"/>
              <a:cs typeface="Times New Roman" panose="02020603050405020304" pitchFamily="18" charset="0"/>
            </a:rPr>
            <a:t>User </a:t>
          </a:r>
        </a:p>
        <a:p>
          <a:r>
            <a:rPr lang="en-US" sz="2400" dirty="0">
              <a:solidFill>
                <a:srgbClr val="92D050"/>
              </a:solidFill>
              <a:latin typeface="Times New Roman" panose="02020603050405020304" pitchFamily="18" charset="0"/>
              <a:cs typeface="Times New Roman" panose="02020603050405020304" pitchFamily="18" charset="0"/>
            </a:rPr>
            <a:t>Page</a:t>
          </a:r>
          <a:endParaRPr lang="en-IN" sz="2400" dirty="0">
            <a:solidFill>
              <a:srgbClr val="92D050"/>
            </a:solidFill>
            <a:latin typeface="Times New Roman" panose="02020603050405020304" pitchFamily="18" charset="0"/>
            <a:cs typeface="Times New Roman" panose="02020603050405020304" pitchFamily="18" charset="0"/>
          </a:endParaRPr>
        </a:p>
      </dgm:t>
    </dgm:pt>
    <dgm:pt modelId="{635B4297-AEC0-41EC-BD54-1EA9BC6B7411}" type="parTrans" cxnId="{6F49B8C8-503C-4D80-B01A-210F3F89F676}">
      <dgm:prSet/>
      <dgm:spPr/>
      <dgm:t>
        <a:bodyPr/>
        <a:lstStyle/>
        <a:p>
          <a:endParaRPr lang="en-IN" sz="2400">
            <a:latin typeface="Times New Roman" panose="02020603050405020304" pitchFamily="18" charset="0"/>
            <a:cs typeface="Times New Roman" panose="02020603050405020304" pitchFamily="18" charset="0"/>
          </a:endParaRPr>
        </a:p>
      </dgm:t>
    </dgm:pt>
    <dgm:pt modelId="{60D9D040-B635-46FE-A03E-D015B20C8FD1}" type="sibTrans" cxnId="{6F49B8C8-503C-4D80-B01A-210F3F89F676}">
      <dgm:prSet/>
      <dgm:spPr>
        <a:blipFill>
          <a:blip xmlns:r="http://schemas.openxmlformats.org/officeDocument/2006/relationships" r:embed="rId3"/>
          <a:srcRect/>
          <a:stretch>
            <a:fillRect l="-39000" r="-39000"/>
          </a:stretch>
        </a:blipFill>
      </dgm:spPr>
      <dgm:t>
        <a:bodyPr/>
        <a:lstStyle/>
        <a:p>
          <a:endParaRPr lang="en-IN" sz="240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4" action="ppaction://hlinkfile"/>
            <a:extLst>
              <a:ext uri="{FF2B5EF4-FFF2-40B4-BE49-F238E27FC236}">
                <a16:creationId xmlns:a16="http://schemas.microsoft.com/office/drawing/2014/main" id="{A052A5BA-1873-4330-8038-6AC86C795719}"/>
              </a:ext>
            </a:extLst>
          </dgm14:cNvPr>
        </a:ext>
      </dgm:extLst>
    </dgm:pt>
    <dgm:pt modelId="{7070AC0D-A783-410D-8764-C98B620766DA}">
      <dgm:prSet phldrT="[Text]" custT="1"/>
      <dgm:spPr/>
      <dgm:t>
        <a:bodyPr/>
        <a:lstStyle/>
        <a:p>
          <a:r>
            <a:rPr lang="en-US" sz="2400" dirty="0">
              <a:solidFill>
                <a:srgbClr val="002060"/>
              </a:solidFill>
              <a:latin typeface="Times New Roman" panose="02020603050405020304" pitchFamily="18" charset="0"/>
              <a:cs typeface="Times New Roman" panose="02020603050405020304" pitchFamily="18" charset="0"/>
            </a:rPr>
            <a:t>Admin page</a:t>
          </a:r>
          <a:endParaRPr lang="en-IN" sz="2400" dirty="0">
            <a:solidFill>
              <a:srgbClr val="002060"/>
            </a:solidFill>
            <a:latin typeface="Times New Roman" panose="02020603050405020304" pitchFamily="18" charset="0"/>
            <a:cs typeface="Times New Roman" panose="02020603050405020304" pitchFamily="18" charset="0"/>
          </a:endParaRPr>
        </a:p>
      </dgm:t>
    </dgm:pt>
    <dgm:pt modelId="{26CDD3ED-98F8-47FA-A101-39D2751BF17E}" type="parTrans" cxnId="{C1ED8167-BBD9-41E3-96E6-269AB82A7F9A}">
      <dgm:prSet/>
      <dgm:spPr/>
      <dgm:t>
        <a:bodyPr/>
        <a:lstStyle/>
        <a:p>
          <a:endParaRPr lang="en-IN" sz="2400">
            <a:latin typeface="Times New Roman" panose="02020603050405020304" pitchFamily="18" charset="0"/>
            <a:cs typeface="Times New Roman" panose="02020603050405020304" pitchFamily="18" charset="0"/>
          </a:endParaRPr>
        </a:p>
      </dgm:t>
    </dgm:pt>
    <dgm:pt modelId="{3C997EBF-1A3C-494A-B07C-8DA899ACB944}" type="sibTrans" cxnId="{C1ED8167-BBD9-41E3-96E6-269AB82A7F9A}">
      <dgm:prSet/>
      <dgm:spPr>
        <a:blipFill>
          <a:blip xmlns:r="http://schemas.openxmlformats.org/officeDocument/2006/relationships" r:embed="rId5"/>
          <a:srcRect/>
          <a:stretch>
            <a:fillRect l="-39000" r="-39000"/>
          </a:stretch>
        </a:blipFill>
      </dgm:spPr>
      <dgm:t>
        <a:bodyPr/>
        <a:lstStyle/>
        <a:p>
          <a:endParaRPr lang="en-IN" sz="240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6" action="ppaction://hlinkfile"/>
            <a:extLst>
              <a:ext uri="{FF2B5EF4-FFF2-40B4-BE49-F238E27FC236}">
                <a16:creationId xmlns:a16="http://schemas.microsoft.com/office/drawing/2014/main" id="{F53662C7-6CEA-4D4A-980C-6C52560C9225}"/>
              </a:ext>
            </a:extLst>
          </dgm14:cNvPr>
        </a:ext>
      </dgm:extLst>
    </dgm:pt>
    <dgm:pt modelId="{8C8519DD-36F9-4CF8-8185-A2DF8226C635}">
      <dgm:prSet phldrT="[Text]" custT="1"/>
      <dgm:spPr/>
      <dgm:t>
        <a:bodyPr/>
        <a:lstStyle/>
        <a:p>
          <a:r>
            <a:rPr lang="en-US" sz="2400" dirty="0">
              <a:solidFill>
                <a:schemeClr val="accent1">
                  <a:lumMod val="75000"/>
                  <a:lumOff val="25000"/>
                </a:schemeClr>
              </a:solidFill>
              <a:latin typeface="Times New Roman" panose="02020603050405020304" pitchFamily="18" charset="0"/>
              <a:cs typeface="Times New Roman" panose="02020603050405020304" pitchFamily="18" charset="0"/>
            </a:rPr>
            <a:t>Modify page</a:t>
          </a:r>
          <a:endParaRPr lang="en-IN" sz="2400" dirty="0">
            <a:solidFill>
              <a:schemeClr val="accent1">
                <a:lumMod val="75000"/>
                <a:lumOff val="25000"/>
              </a:schemeClr>
            </a:solidFill>
            <a:latin typeface="Times New Roman" panose="02020603050405020304" pitchFamily="18" charset="0"/>
            <a:cs typeface="Times New Roman" panose="02020603050405020304" pitchFamily="18" charset="0"/>
          </a:endParaRPr>
        </a:p>
      </dgm:t>
    </dgm:pt>
    <dgm:pt modelId="{A32FEB8A-E924-443F-A723-046120A61423}" type="parTrans" cxnId="{8B84EA05-7716-4D2B-8D68-2F25CE0AE5C3}">
      <dgm:prSet/>
      <dgm:spPr/>
      <dgm:t>
        <a:bodyPr/>
        <a:lstStyle/>
        <a:p>
          <a:endParaRPr lang="en-IN" sz="2400">
            <a:latin typeface="Times New Roman" panose="02020603050405020304" pitchFamily="18" charset="0"/>
            <a:cs typeface="Times New Roman" panose="02020603050405020304" pitchFamily="18" charset="0"/>
          </a:endParaRPr>
        </a:p>
      </dgm:t>
    </dgm:pt>
    <dgm:pt modelId="{B82776FB-F4DC-4113-96AB-15EA9C2189A8}" type="sibTrans" cxnId="{8B84EA05-7716-4D2B-8D68-2F25CE0AE5C3}">
      <dgm:prSet/>
      <dgm:spPr>
        <a:blipFill>
          <a:blip xmlns:r="http://schemas.openxmlformats.org/officeDocument/2006/relationships" r:embed="rId7"/>
          <a:srcRect/>
          <a:stretch>
            <a:fillRect l="-39000" r="-39000"/>
          </a:stretch>
        </a:blipFill>
      </dgm:spPr>
      <dgm:t>
        <a:bodyPr/>
        <a:lstStyle/>
        <a:p>
          <a:endParaRPr lang="en-IN" sz="240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8" action="ppaction://hlinkfile"/>
            <a:extLst>
              <a:ext uri="{FF2B5EF4-FFF2-40B4-BE49-F238E27FC236}">
                <a16:creationId xmlns:a16="http://schemas.microsoft.com/office/drawing/2014/main" id="{673048C2-8FE3-436E-986F-7372BE42BE09}"/>
              </a:ext>
            </a:extLst>
          </dgm14:cNvPr>
        </a:ext>
      </dgm:extLst>
    </dgm:pt>
    <dgm:pt modelId="{8B104332-3CA1-48CD-8AE8-145523C055D5}" type="pres">
      <dgm:prSet presAssocID="{CFA8A9C3-F06A-4D7C-AD19-E216C962155A}" presName="Name0" presStyleCnt="0">
        <dgm:presLayoutVars>
          <dgm:chMax val="21"/>
          <dgm:chPref val="21"/>
        </dgm:presLayoutVars>
      </dgm:prSet>
      <dgm:spPr/>
    </dgm:pt>
    <dgm:pt modelId="{4495206E-3EC9-4613-B388-D309879DB45A}" type="pres">
      <dgm:prSet presAssocID="{DA86A6F7-CCE1-423B-B8E6-D1A3A2AA5EA9}" presName="text1" presStyleCnt="0"/>
      <dgm:spPr/>
    </dgm:pt>
    <dgm:pt modelId="{CE598E65-1494-49CF-B009-2FA642D7425C}" type="pres">
      <dgm:prSet presAssocID="{DA86A6F7-CCE1-423B-B8E6-D1A3A2AA5EA9}" presName="textRepeatNode" presStyleLbl="alignNode1" presStyleIdx="0" presStyleCnt="4">
        <dgm:presLayoutVars>
          <dgm:chMax val="0"/>
          <dgm:chPref val="0"/>
          <dgm:bulletEnabled val="1"/>
        </dgm:presLayoutVars>
      </dgm:prSet>
      <dgm:spPr/>
    </dgm:pt>
    <dgm:pt modelId="{D95155CF-333D-44EA-A537-749C7302A9C5}" type="pres">
      <dgm:prSet presAssocID="{DA86A6F7-CCE1-423B-B8E6-D1A3A2AA5EA9}" presName="textaccent1" presStyleCnt="0"/>
      <dgm:spPr/>
    </dgm:pt>
    <dgm:pt modelId="{31109926-CC04-4328-ACDF-3D2B8A0D9E7E}" type="pres">
      <dgm:prSet presAssocID="{DA86A6F7-CCE1-423B-B8E6-D1A3A2AA5EA9}" presName="accentRepeatNode" presStyleLbl="solidAlignAcc1" presStyleIdx="0" presStyleCnt="8"/>
      <dgm:spPr>
        <a:solidFill>
          <a:srgbClr val="FF0000"/>
        </a:solidFill>
      </dgm:spPr>
    </dgm:pt>
    <dgm:pt modelId="{F4791939-EA5B-4C99-A5C9-A991AF4DF589}" type="pres">
      <dgm:prSet presAssocID="{6522FE95-7216-4B4D-ADD8-5A57902DC1A8}" presName="image1" presStyleCnt="0"/>
      <dgm:spPr/>
    </dgm:pt>
    <dgm:pt modelId="{AE8192AF-4395-49F8-823F-102EE1E5B4BD}" type="pres">
      <dgm:prSet presAssocID="{6522FE95-7216-4B4D-ADD8-5A57902DC1A8}" presName="imageRepeatNode" presStyleLbl="alignAcc1" presStyleIdx="0" presStyleCnt="4" custScaleX="98691"/>
      <dgm:spPr/>
    </dgm:pt>
    <dgm:pt modelId="{E42ED401-7E9D-4EBF-822B-D503A82D7178}" type="pres">
      <dgm:prSet presAssocID="{6522FE95-7216-4B4D-ADD8-5A57902DC1A8}" presName="imageaccent1" presStyleCnt="0"/>
      <dgm:spPr/>
    </dgm:pt>
    <dgm:pt modelId="{CAF6BE7C-C755-408C-8AEF-CC9F009BBD60}" type="pres">
      <dgm:prSet presAssocID="{6522FE95-7216-4B4D-ADD8-5A57902DC1A8}" presName="accentRepeatNode" presStyleLbl="solidAlignAcc1" presStyleIdx="1" presStyleCnt="8"/>
      <dgm:spPr>
        <a:solidFill>
          <a:srgbClr val="FF0000"/>
        </a:solidFill>
      </dgm:spPr>
    </dgm:pt>
    <dgm:pt modelId="{DC3175AD-58BC-410E-BAAC-F504989A53AB}" type="pres">
      <dgm:prSet presAssocID="{E6DF13A7-D5CE-4412-A619-0A5C52AF66EC}" presName="text2" presStyleCnt="0"/>
      <dgm:spPr/>
    </dgm:pt>
    <dgm:pt modelId="{855D92F2-8D9A-4785-A5E4-1B4AD8BA50E7}" type="pres">
      <dgm:prSet presAssocID="{E6DF13A7-D5CE-4412-A619-0A5C52AF66EC}" presName="textRepeatNode" presStyleLbl="alignNode1" presStyleIdx="1" presStyleCnt="4">
        <dgm:presLayoutVars>
          <dgm:chMax val="0"/>
          <dgm:chPref val="0"/>
          <dgm:bulletEnabled val="1"/>
        </dgm:presLayoutVars>
      </dgm:prSet>
      <dgm:spPr/>
    </dgm:pt>
    <dgm:pt modelId="{420BD7D8-A5C4-4ADA-8D1D-4648C8384DD5}" type="pres">
      <dgm:prSet presAssocID="{E6DF13A7-D5CE-4412-A619-0A5C52AF66EC}" presName="textaccent2" presStyleCnt="0"/>
      <dgm:spPr/>
    </dgm:pt>
    <dgm:pt modelId="{EE99FD06-2B57-4F38-9FA7-D248845A97D8}" type="pres">
      <dgm:prSet presAssocID="{E6DF13A7-D5CE-4412-A619-0A5C52AF66EC}" presName="accentRepeatNode" presStyleLbl="solidAlignAcc1" presStyleIdx="2" presStyleCnt="8"/>
      <dgm:spPr>
        <a:solidFill>
          <a:srgbClr val="00B050"/>
        </a:solidFill>
      </dgm:spPr>
    </dgm:pt>
    <dgm:pt modelId="{D7F41762-72E3-47E3-ABD4-D28C17DFC4B5}" type="pres">
      <dgm:prSet presAssocID="{60D9D040-B635-46FE-A03E-D015B20C8FD1}" presName="image2" presStyleCnt="0"/>
      <dgm:spPr/>
    </dgm:pt>
    <dgm:pt modelId="{7A86F6BF-0B42-4296-BF05-FF94DD4A29DE}" type="pres">
      <dgm:prSet presAssocID="{60D9D040-B635-46FE-A03E-D015B20C8FD1}" presName="imageRepeatNode" presStyleLbl="alignAcc1" presStyleIdx="1" presStyleCnt="4"/>
      <dgm:spPr/>
    </dgm:pt>
    <dgm:pt modelId="{76C52BC9-3606-42C2-B43A-08473C0C1CE9}" type="pres">
      <dgm:prSet presAssocID="{60D9D040-B635-46FE-A03E-D015B20C8FD1}" presName="imageaccent2" presStyleCnt="0"/>
      <dgm:spPr/>
    </dgm:pt>
    <dgm:pt modelId="{A5DDEF5F-9B46-4E4B-8CEC-2004591C844F}" type="pres">
      <dgm:prSet presAssocID="{60D9D040-B635-46FE-A03E-D015B20C8FD1}" presName="accentRepeatNode" presStyleLbl="solidAlignAcc1" presStyleIdx="3" presStyleCnt="8"/>
      <dgm:spPr>
        <a:solidFill>
          <a:srgbClr val="00B050"/>
        </a:solidFill>
      </dgm:spPr>
    </dgm:pt>
    <dgm:pt modelId="{FE2BCDC1-1057-4A95-9664-942987DC8075}" type="pres">
      <dgm:prSet presAssocID="{7070AC0D-A783-410D-8764-C98B620766DA}" presName="text3" presStyleCnt="0"/>
      <dgm:spPr/>
    </dgm:pt>
    <dgm:pt modelId="{AB990300-ED5F-4800-AC16-AD7194C65796}" type="pres">
      <dgm:prSet presAssocID="{7070AC0D-A783-410D-8764-C98B620766DA}" presName="textRepeatNode" presStyleLbl="alignNode1" presStyleIdx="2" presStyleCnt="4">
        <dgm:presLayoutVars>
          <dgm:chMax val="0"/>
          <dgm:chPref val="0"/>
          <dgm:bulletEnabled val="1"/>
        </dgm:presLayoutVars>
      </dgm:prSet>
      <dgm:spPr/>
    </dgm:pt>
    <dgm:pt modelId="{866B838C-CB83-4ECE-86DF-F5C4843BB8D6}" type="pres">
      <dgm:prSet presAssocID="{7070AC0D-A783-410D-8764-C98B620766DA}" presName="textaccent3" presStyleCnt="0"/>
      <dgm:spPr/>
    </dgm:pt>
    <dgm:pt modelId="{B7FE3D7B-38EE-49FE-A8B4-F5A7C87ED449}" type="pres">
      <dgm:prSet presAssocID="{7070AC0D-A783-410D-8764-C98B620766DA}" presName="accentRepeatNode" presStyleLbl="solidAlignAcc1" presStyleIdx="4" presStyleCnt="8"/>
      <dgm:spPr>
        <a:solidFill>
          <a:srgbClr val="0070C0"/>
        </a:solidFill>
      </dgm:spPr>
    </dgm:pt>
    <dgm:pt modelId="{A68F394B-5C99-4E29-AF07-97BA5B53CE93}" type="pres">
      <dgm:prSet presAssocID="{3C997EBF-1A3C-494A-B07C-8DA899ACB944}" presName="image3" presStyleCnt="0"/>
      <dgm:spPr/>
    </dgm:pt>
    <dgm:pt modelId="{60E2A825-822A-4BC4-BFBF-4B510680675D}" type="pres">
      <dgm:prSet presAssocID="{3C997EBF-1A3C-494A-B07C-8DA899ACB944}" presName="imageRepeatNode" presStyleLbl="alignAcc1" presStyleIdx="2" presStyleCnt="4"/>
      <dgm:spPr/>
    </dgm:pt>
    <dgm:pt modelId="{4F563164-BF45-43A7-8845-4E2D28FD0A17}" type="pres">
      <dgm:prSet presAssocID="{3C997EBF-1A3C-494A-B07C-8DA899ACB944}" presName="imageaccent3" presStyleCnt="0"/>
      <dgm:spPr/>
    </dgm:pt>
    <dgm:pt modelId="{71E05CC1-B88F-4F18-8443-6456621D6060}" type="pres">
      <dgm:prSet presAssocID="{3C997EBF-1A3C-494A-B07C-8DA899ACB944}" presName="accentRepeatNode" presStyleLbl="solidAlignAcc1" presStyleIdx="5" presStyleCnt="8"/>
      <dgm:spPr>
        <a:solidFill>
          <a:srgbClr val="0070C0"/>
        </a:solidFill>
      </dgm:spPr>
    </dgm:pt>
    <dgm:pt modelId="{CB4847A0-7AAE-4E70-B54D-0325A0D61A63}" type="pres">
      <dgm:prSet presAssocID="{8C8519DD-36F9-4CF8-8185-A2DF8226C635}" presName="text4" presStyleCnt="0"/>
      <dgm:spPr/>
    </dgm:pt>
    <dgm:pt modelId="{CF7247AF-3DA9-4C59-A319-CEC87EABEAD0}" type="pres">
      <dgm:prSet presAssocID="{8C8519DD-36F9-4CF8-8185-A2DF8226C635}" presName="textRepeatNode" presStyleLbl="alignNode1" presStyleIdx="3" presStyleCnt="4">
        <dgm:presLayoutVars>
          <dgm:chMax val="0"/>
          <dgm:chPref val="0"/>
          <dgm:bulletEnabled val="1"/>
        </dgm:presLayoutVars>
      </dgm:prSet>
      <dgm:spPr/>
    </dgm:pt>
    <dgm:pt modelId="{7DEBD4FF-BD4A-43A7-871F-EB3236BB2282}" type="pres">
      <dgm:prSet presAssocID="{8C8519DD-36F9-4CF8-8185-A2DF8226C635}" presName="textaccent4" presStyleCnt="0"/>
      <dgm:spPr/>
    </dgm:pt>
    <dgm:pt modelId="{2D4F5967-19E0-41AC-915B-673CDB292977}" type="pres">
      <dgm:prSet presAssocID="{8C8519DD-36F9-4CF8-8185-A2DF8226C635}" presName="accentRepeatNode" presStyleLbl="solidAlignAcc1" presStyleIdx="6" presStyleCnt="8"/>
      <dgm:spPr>
        <a:solidFill>
          <a:schemeClr val="accent1">
            <a:lumMod val="75000"/>
            <a:lumOff val="25000"/>
          </a:schemeClr>
        </a:solidFill>
      </dgm:spPr>
    </dgm:pt>
    <dgm:pt modelId="{F6054EFA-533E-42C7-AAA8-EF0DFB3FE34F}" type="pres">
      <dgm:prSet presAssocID="{B82776FB-F4DC-4113-96AB-15EA9C2189A8}" presName="image4" presStyleCnt="0"/>
      <dgm:spPr/>
    </dgm:pt>
    <dgm:pt modelId="{7F3B6C20-0507-43A2-A538-6CDD01E012D9}" type="pres">
      <dgm:prSet presAssocID="{B82776FB-F4DC-4113-96AB-15EA9C2189A8}" presName="imageRepeatNode" presStyleLbl="alignAcc1" presStyleIdx="3" presStyleCnt="4"/>
      <dgm:spPr/>
    </dgm:pt>
    <dgm:pt modelId="{306C138D-B8C4-4236-97FC-6A5892446009}" type="pres">
      <dgm:prSet presAssocID="{B82776FB-F4DC-4113-96AB-15EA9C2189A8}" presName="imageaccent4" presStyleCnt="0"/>
      <dgm:spPr/>
    </dgm:pt>
    <dgm:pt modelId="{1DF648C6-466B-448D-B675-98C19D295C72}" type="pres">
      <dgm:prSet presAssocID="{B82776FB-F4DC-4113-96AB-15EA9C2189A8}" presName="accentRepeatNode" presStyleLbl="solidAlignAcc1" presStyleIdx="7" presStyleCnt="8"/>
      <dgm:spPr>
        <a:solidFill>
          <a:schemeClr val="accent1">
            <a:lumMod val="75000"/>
            <a:lumOff val="25000"/>
          </a:schemeClr>
        </a:solidFill>
      </dgm:spPr>
    </dgm:pt>
  </dgm:ptLst>
  <dgm:cxnLst>
    <dgm:cxn modelId="{8B84EA05-7716-4D2B-8D68-2F25CE0AE5C3}" srcId="{CFA8A9C3-F06A-4D7C-AD19-E216C962155A}" destId="{8C8519DD-36F9-4CF8-8185-A2DF8226C635}" srcOrd="3" destOrd="0" parTransId="{A32FEB8A-E924-443F-A723-046120A61423}" sibTransId="{B82776FB-F4DC-4113-96AB-15EA9C2189A8}"/>
    <dgm:cxn modelId="{F6008B0D-042C-4995-8374-EC0EBF71534D}" type="presOf" srcId="{6522FE95-7216-4B4D-ADD8-5A57902DC1A8}" destId="{AE8192AF-4395-49F8-823F-102EE1E5B4BD}" srcOrd="0" destOrd="0" presId="urn:microsoft.com/office/officeart/2008/layout/HexagonCluster"/>
    <dgm:cxn modelId="{1D882215-988A-4BC6-8FF1-C93579597058}" type="presOf" srcId="{E6DF13A7-D5CE-4412-A619-0A5C52AF66EC}" destId="{855D92F2-8D9A-4785-A5E4-1B4AD8BA50E7}" srcOrd="0" destOrd="0" presId="urn:microsoft.com/office/officeart/2008/layout/HexagonCluster"/>
    <dgm:cxn modelId="{2CE49B16-96FC-41F3-ABB0-788E909D481C}" type="presOf" srcId="{DA86A6F7-CCE1-423B-B8E6-D1A3A2AA5EA9}" destId="{CE598E65-1494-49CF-B009-2FA642D7425C}" srcOrd="0" destOrd="0" presId="urn:microsoft.com/office/officeart/2008/layout/HexagonCluster"/>
    <dgm:cxn modelId="{A16AAF27-15BE-41DD-8824-31C049982CAA}" type="presOf" srcId="{3C997EBF-1A3C-494A-B07C-8DA899ACB944}" destId="{60E2A825-822A-4BC4-BFBF-4B510680675D}" srcOrd="0" destOrd="0" presId="urn:microsoft.com/office/officeart/2008/layout/HexagonCluster"/>
    <dgm:cxn modelId="{83FECD2E-C132-444B-832F-5900832DA9B8}" srcId="{CFA8A9C3-F06A-4D7C-AD19-E216C962155A}" destId="{DA86A6F7-CCE1-423B-B8E6-D1A3A2AA5EA9}" srcOrd="0" destOrd="0" parTransId="{731DC38E-7C8F-4D47-B87D-7F18CE1D1142}" sibTransId="{6522FE95-7216-4B4D-ADD8-5A57902DC1A8}"/>
    <dgm:cxn modelId="{6D118C3A-52CC-44FF-A9B7-42057F471951}" type="presOf" srcId="{60D9D040-B635-46FE-A03E-D015B20C8FD1}" destId="{7A86F6BF-0B42-4296-BF05-FF94DD4A29DE}" srcOrd="0" destOrd="0" presId="urn:microsoft.com/office/officeart/2008/layout/HexagonCluster"/>
    <dgm:cxn modelId="{C1ED8167-BBD9-41E3-96E6-269AB82A7F9A}" srcId="{CFA8A9C3-F06A-4D7C-AD19-E216C962155A}" destId="{7070AC0D-A783-410D-8764-C98B620766DA}" srcOrd="2" destOrd="0" parTransId="{26CDD3ED-98F8-47FA-A101-39D2751BF17E}" sibTransId="{3C997EBF-1A3C-494A-B07C-8DA899ACB944}"/>
    <dgm:cxn modelId="{5E1D7C48-F8A4-40A1-B617-6B8B233856FD}" type="presOf" srcId="{8C8519DD-36F9-4CF8-8185-A2DF8226C635}" destId="{CF7247AF-3DA9-4C59-A319-CEC87EABEAD0}" srcOrd="0" destOrd="0" presId="urn:microsoft.com/office/officeart/2008/layout/HexagonCluster"/>
    <dgm:cxn modelId="{8242EA90-2780-46AE-B484-5928869D9114}" type="presOf" srcId="{7070AC0D-A783-410D-8764-C98B620766DA}" destId="{AB990300-ED5F-4800-AC16-AD7194C65796}" srcOrd="0" destOrd="0" presId="urn:microsoft.com/office/officeart/2008/layout/HexagonCluster"/>
    <dgm:cxn modelId="{6283B8B1-1FD7-435C-9729-D3E29F1530B9}" type="presOf" srcId="{B82776FB-F4DC-4113-96AB-15EA9C2189A8}" destId="{7F3B6C20-0507-43A2-A538-6CDD01E012D9}" srcOrd="0" destOrd="0" presId="urn:microsoft.com/office/officeart/2008/layout/HexagonCluster"/>
    <dgm:cxn modelId="{6F49B8C8-503C-4D80-B01A-210F3F89F676}" srcId="{CFA8A9C3-F06A-4D7C-AD19-E216C962155A}" destId="{E6DF13A7-D5CE-4412-A619-0A5C52AF66EC}" srcOrd="1" destOrd="0" parTransId="{635B4297-AEC0-41EC-BD54-1EA9BC6B7411}" sibTransId="{60D9D040-B635-46FE-A03E-D015B20C8FD1}"/>
    <dgm:cxn modelId="{614659F4-9053-4779-95E1-F255756BC587}" type="presOf" srcId="{CFA8A9C3-F06A-4D7C-AD19-E216C962155A}" destId="{8B104332-3CA1-48CD-8AE8-145523C055D5}" srcOrd="0" destOrd="0" presId="urn:microsoft.com/office/officeart/2008/layout/HexagonCluster"/>
    <dgm:cxn modelId="{23DC1E77-54F6-4B36-A644-4F13ED57A9FC}" type="presParOf" srcId="{8B104332-3CA1-48CD-8AE8-145523C055D5}" destId="{4495206E-3EC9-4613-B388-D309879DB45A}" srcOrd="0" destOrd="0" presId="urn:microsoft.com/office/officeart/2008/layout/HexagonCluster"/>
    <dgm:cxn modelId="{3D5738AA-4D3F-4BA9-8787-CD16FEE7CC41}" type="presParOf" srcId="{4495206E-3EC9-4613-B388-D309879DB45A}" destId="{CE598E65-1494-49CF-B009-2FA642D7425C}" srcOrd="0" destOrd="0" presId="urn:microsoft.com/office/officeart/2008/layout/HexagonCluster"/>
    <dgm:cxn modelId="{1148C45B-FE3F-48BF-86A2-FC0C12F4D524}" type="presParOf" srcId="{8B104332-3CA1-48CD-8AE8-145523C055D5}" destId="{D95155CF-333D-44EA-A537-749C7302A9C5}" srcOrd="1" destOrd="0" presId="urn:microsoft.com/office/officeart/2008/layout/HexagonCluster"/>
    <dgm:cxn modelId="{D4D96615-8949-48CF-A327-58C396EC4BD3}" type="presParOf" srcId="{D95155CF-333D-44EA-A537-749C7302A9C5}" destId="{31109926-CC04-4328-ACDF-3D2B8A0D9E7E}" srcOrd="0" destOrd="0" presId="urn:microsoft.com/office/officeart/2008/layout/HexagonCluster"/>
    <dgm:cxn modelId="{EE2E4F56-46C8-4182-96C9-BC89E864E2BA}" type="presParOf" srcId="{8B104332-3CA1-48CD-8AE8-145523C055D5}" destId="{F4791939-EA5B-4C99-A5C9-A991AF4DF589}" srcOrd="2" destOrd="0" presId="urn:microsoft.com/office/officeart/2008/layout/HexagonCluster"/>
    <dgm:cxn modelId="{E06A2DD5-A5E3-4322-83BB-B92BD5ADA2E0}" type="presParOf" srcId="{F4791939-EA5B-4C99-A5C9-A991AF4DF589}" destId="{AE8192AF-4395-49F8-823F-102EE1E5B4BD}" srcOrd="0" destOrd="0" presId="urn:microsoft.com/office/officeart/2008/layout/HexagonCluster"/>
    <dgm:cxn modelId="{3819B325-9747-439D-AFD0-B41D438DCF8A}" type="presParOf" srcId="{8B104332-3CA1-48CD-8AE8-145523C055D5}" destId="{E42ED401-7E9D-4EBF-822B-D503A82D7178}" srcOrd="3" destOrd="0" presId="urn:microsoft.com/office/officeart/2008/layout/HexagonCluster"/>
    <dgm:cxn modelId="{89319516-8B8C-4AA4-8251-A4C2BA47C431}" type="presParOf" srcId="{E42ED401-7E9D-4EBF-822B-D503A82D7178}" destId="{CAF6BE7C-C755-408C-8AEF-CC9F009BBD60}" srcOrd="0" destOrd="0" presId="urn:microsoft.com/office/officeart/2008/layout/HexagonCluster"/>
    <dgm:cxn modelId="{19D1E6EF-9CA4-46DD-8347-B0B446B66836}" type="presParOf" srcId="{8B104332-3CA1-48CD-8AE8-145523C055D5}" destId="{DC3175AD-58BC-410E-BAAC-F504989A53AB}" srcOrd="4" destOrd="0" presId="urn:microsoft.com/office/officeart/2008/layout/HexagonCluster"/>
    <dgm:cxn modelId="{DDE55CBE-F6BB-4630-92FC-29C4B828DBFB}" type="presParOf" srcId="{DC3175AD-58BC-410E-BAAC-F504989A53AB}" destId="{855D92F2-8D9A-4785-A5E4-1B4AD8BA50E7}" srcOrd="0" destOrd="0" presId="urn:microsoft.com/office/officeart/2008/layout/HexagonCluster"/>
    <dgm:cxn modelId="{76C2136F-6197-491A-AD4B-DCC95530A29B}" type="presParOf" srcId="{8B104332-3CA1-48CD-8AE8-145523C055D5}" destId="{420BD7D8-A5C4-4ADA-8D1D-4648C8384DD5}" srcOrd="5" destOrd="0" presId="urn:microsoft.com/office/officeart/2008/layout/HexagonCluster"/>
    <dgm:cxn modelId="{9C1549DE-1E6C-484F-B61E-0B4F707FB84F}" type="presParOf" srcId="{420BD7D8-A5C4-4ADA-8D1D-4648C8384DD5}" destId="{EE99FD06-2B57-4F38-9FA7-D248845A97D8}" srcOrd="0" destOrd="0" presId="urn:microsoft.com/office/officeart/2008/layout/HexagonCluster"/>
    <dgm:cxn modelId="{F1ED07B2-72EC-4D8D-98F7-FAE7BF4B2582}" type="presParOf" srcId="{8B104332-3CA1-48CD-8AE8-145523C055D5}" destId="{D7F41762-72E3-47E3-ABD4-D28C17DFC4B5}" srcOrd="6" destOrd="0" presId="urn:microsoft.com/office/officeart/2008/layout/HexagonCluster"/>
    <dgm:cxn modelId="{6586B81E-E7B8-4CF0-89C9-F207F6E2F7ED}" type="presParOf" srcId="{D7F41762-72E3-47E3-ABD4-D28C17DFC4B5}" destId="{7A86F6BF-0B42-4296-BF05-FF94DD4A29DE}" srcOrd="0" destOrd="0" presId="urn:microsoft.com/office/officeart/2008/layout/HexagonCluster"/>
    <dgm:cxn modelId="{EA24FC18-DC98-47AB-AFDE-1508F8ACECA5}" type="presParOf" srcId="{8B104332-3CA1-48CD-8AE8-145523C055D5}" destId="{76C52BC9-3606-42C2-B43A-08473C0C1CE9}" srcOrd="7" destOrd="0" presId="urn:microsoft.com/office/officeart/2008/layout/HexagonCluster"/>
    <dgm:cxn modelId="{167056FA-CAA4-4985-8436-EE9B29F150B2}" type="presParOf" srcId="{76C52BC9-3606-42C2-B43A-08473C0C1CE9}" destId="{A5DDEF5F-9B46-4E4B-8CEC-2004591C844F}" srcOrd="0" destOrd="0" presId="urn:microsoft.com/office/officeart/2008/layout/HexagonCluster"/>
    <dgm:cxn modelId="{00B53F46-D033-4C22-8247-23194D69FA22}" type="presParOf" srcId="{8B104332-3CA1-48CD-8AE8-145523C055D5}" destId="{FE2BCDC1-1057-4A95-9664-942987DC8075}" srcOrd="8" destOrd="0" presId="urn:microsoft.com/office/officeart/2008/layout/HexagonCluster"/>
    <dgm:cxn modelId="{10BB1788-6093-400E-AE14-EB1F225A0809}" type="presParOf" srcId="{FE2BCDC1-1057-4A95-9664-942987DC8075}" destId="{AB990300-ED5F-4800-AC16-AD7194C65796}" srcOrd="0" destOrd="0" presId="urn:microsoft.com/office/officeart/2008/layout/HexagonCluster"/>
    <dgm:cxn modelId="{DF953DC0-6E92-4360-8CAF-EE88E44F1343}" type="presParOf" srcId="{8B104332-3CA1-48CD-8AE8-145523C055D5}" destId="{866B838C-CB83-4ECE-86DF-F5C4843BB8D6}" srcOrd="9" destOrd="0" presId="urn:microsoft.com/office/officeart/2008/layout/HexagonCluster"/>
    <dgm:cxn modelId="{5F132F89-175F-4096-B6E1-7266A1BB177D}" type="presParOf" srcId="{866B838C-CB83-4ECE-86DF-F5C4843BB8D6}" destId="{B7FE3D7B-38EE-49FE-A8B4-F5A7C87ED449}" srcOrd="0" destOrd="0" presId="urn:microsoft.com/office/officeart/2008/layout/HexagonCluster"/>
    <dgm:cxn modelId="{A18CB80B-294E-4DE4-8D7E-3286D0626BDB}" type="presParOf" srcId="{8B104332-3CA1-48CD-8AE8-145523C055D5}" destId="{A68F394B-5C99-4E29-AF07-97BA5B53CE93}" srcOrd="10" destOrd="0" presId="urn:microsoft.com/office/officeart/2008/layout/HexagonCluster"/>
    <dgm:cxn modelId="{4978FCB9-4124-4B36-9B9B-B755F8C1D228}" type="presParOf" srcId="{A68F394B-5C99-4E29-AF07-97BA5B53CE93}" destId="{60E2A825-822A-4BC4-BFBF-4B510680675D}" srcOrd="0" destOrd="0" presId="urn:microsoft.com/office/officeart/2008/layout/HexagonCluster"/>
    <dgm:cxn modelId="{1B56F469-959D-4550-9953-457FAF062459}" type="presParOf" srcId="{8B104332-3CA1-48CD-8AE8-145523C055D5}" destId="{4F563164-BF45-43A7-8845-4E2D28FD0A17}" srcOrd="11" destOrd="0" presId="urn:microsoft.com/office/officeart/2008/layout/HexagonCluster"/>
    <dgm:cxn modelId="{251B9F24-45D0-4FD4-ADDB-EE6E4E2483FC}" type="presParOf" srcId="{4F563164-BF45-43A7-8845-4E2D28FD0A17}" destId="{71E05CC1-B88F-4F18-8443-6456621D6060}" srcOrd="0" destOrd="0" presId="urn:microsoft.com/office/officeart/2008/layout/HexagonCluster"/>
    <dgm:cxn modelId="{44822C4F-81BF-40E0-BF35-10ACF8AF1F39}" type="presParOf" srcId="{8B104332-3CA1-48CD-8AE8-145523C055D5}" destId="{CB4847A0-7AAE-4E70-B54D-0325A0D61A63}" srcOrd="12" destOrd="0" presId="urn:microsoft.com/office/officeart/2008/layout/HexagonCluster"/>
    <dgm:cxn modelId="{67833502-749A-4E7E-AC9F-17640AA02933}" type="presParOf" srcId="{CB4847A0-7AAE-4E70-B54D-0325A0D61A63}" destId="{CF7247AF-3DA9-4C59-A319-CEC87EABEAD0}" srcOrd="0" destOrd="0" presId="urn:microsoft.com/office/officeart/2008/layout/HexagonCluster"/>
    <dgm:cxn modelId="{53AB5232-EBAC-4438-A407-C4744E6030F0}" type="presParOf" srcId="{8B104332-3CA1-48CD-8AE8-145523C055D5}" destId="{7DEBD4FF-BD4A-43A7-871F-EB3236BB2282}" srcOrd="13" destOrd="0" presId="urn:microsoft.com/office/officeart/2008/layout/HexagonCluster"/>
    <dgm:cxn modelId="{62374B57-141F-4F27-A2F2-305433D186A3}" type="presParOf" srcId="{7DEBD4FF-BD4A-43A7-871F-EB3236BB2282}" destId="{2D4F5967-19E0-41AC-915B-673CDB292977}" srcOrd="0" destOrd="0" presId="urn:microsoft.com/office/officeart/2008/layout/HexagonCluster"/>
    <dgm:cxn modelId="{A101793C-CCAC-4EAB-A227-0586CE9DF077}" type="presParOf" srcId="{8B104332-3CA1-48CD-8AE8-145523C055D5}" destId="{F6054EFA-533E-42C7-AAA8-EF0DFB3FE34F}" srcOrd="14" destOrd="0" presId="urn:microsoft.com/office/officeart/2008/layout/HexagonCluster"/>
    <dgm:cxn modelId="{E5FC626C-E182-4DE9-B0AB-81EEA913ADC4}" type="presParOf" srcId="{F6054EFA-533E-42C7-AAA8-EF0DFB3FE34F}" destId="{7F3B6C20-0507-43A2-A538-6CDD01E012D9}" srcOrd="0" destOrd="0" presId="urn:microsoft.com/office/officeart/2008/layout/HexagonCluster"/>
    <dgm:cxn modelId="{7E25BEED-867A-46E1-ADFA-3F73966C913E}" type="presParOf" srcId="{8B104332-3CA1-48CD-8AE8-145523C055D5}" destId="{306C138D-B8C4-4236-97FC-6A5892446009}" srcOrd="15" destOrd="0" presId="urn:microsoft.com/office/officeart/2008/layout/HexagonCluster"/>
    <dgm:cxn modelId="{CB61E0E4-0922-4AD2-A7A5-2E6A3ADCCF39}" type="presParOf" srcId="{306C138D-B8C4-4236-97FC-6A5892446009}" destId="{1DF648C6-466B-448D-B675-98C19D295C72}"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98E65-1494-49CF-B009-2FA642D7425C}">
      <dsp:nvSpPr>
        <dsp:cNvPr id="0" name=""/>
        <dsp:cNvSpPr/>
      </dsp:nvSpPr>
      <dsp:spPr>
        <a:xfrm>
          <a:off x="2521150" y="2649101"/>
          <a:ext cx="1880295" cy="1614016"/>
        </a:xfrm>
        <a:prstGeom prst="hexagon">
          <a:avLst>
            <a:gd name="adj" fmla="val 25000"/>
            <a:gd name="vf" fmla="val 115470"/>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w="12700"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Times New Roman" panose="02020603050405020304" pitchFamily="18" charset="0"/>
              <a:cs typeface="Times New Roman" panose="02020603050405020304" pitchFamily="18" charset="0"/>
            </a:rPr>
            <a:t>Login Page</a:t>
          </a:r>
          <a:endParaRPr lang="en-IN" sz="2400" kern="1200" dirty="0">
            <a:solidFill>
              <a:srgbClr val="C00000"/>
            </a:solidFill>
            <a:latin typeface="Times New Roman" panose="02020603050405020304" pitchFamily="18" charset="0"/>
            <a:cs typeface="Times New Roman" panose="02020603050405020304" pitchFamily="18" charset="0"/>
          </a:endParaRPr>
        </a:p>
      </dsp:txBody>
      <dsp:txXfrm>
        <a:off x="2812343" y="2899056"/>
        <a:ext cx="1297909" cy="1114106"/>
      </dsp:txXfrm>
    </dsp:sp>
    <dsp:sp modelId="{31109926-CC04-4328-ACDF-3D2B8A0D9E7E}">
      <dsp:nvSpPr>
        <dsp:cNvPr id="0" name=""/>
        <dsp:cNvSpPr/>
      </dsp:nvSpPr>
      <dsp:spPr>
        <a:xfrm>
          <a:off x="2579961" y="3362321"/>
          <a:ext cx="219505" cy="189282"/>
        </a:xfrm>
        <a:prstGeom prst="hexagon">
          <a:avLst>
            <a:gd name="adj" fmla="val 25000"/>
            <a:gd name="vf" fmla="val 115470"/>
          </a:avLst>
        </a:prstGeom>
        <a:solidFill>
          <a:srgbClr val="FF000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8192AF-4395-49F8-823F-102EE1E5B4BD}">
      <dsp:nvSpPr>
        <dsp:cNvPr id="0" name=""/>
        <dsp:cNvSpPr/>
      </dsp:nvSpPr>
      <dsp:spPr>
        <a:xfrm>
          <a:off x="937277" y="1771751"/>
          <a:ext cx="1855682" cy="1614016"/>
        </a:xfrm>
        <a:prstGeom prst="hexagon">
          <a:avLst>
            <a:gd name="adj" fmla="val 25000"/>
            <a:gd name="vf" fmla="val 115470"/>
          </a:avLst>
        </a:prstGeom>
        <a:blipFill>
          <a:blip xmlns:r="http://schemas.openxmlformats.org/officeDocument/2006/relationships" r:embed="rId1"/>
          <a:srcRect/>
          <a:stretch>
            <a:fillRect l="-39000" r="-3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F6BE7C-C755-408C-8AEF-CC9F009BBD60}">
      <dsp:nvSpPr>
        <dsp:cNvPr id="0" name=""/>
        <dsp:cNvSpPr/>
      </dsp:nvSpPr>
      <dsp:spPr>
        <a:xfrm>
          <a:off x="2198104" y="3161954"/>
          <a:ext cx="219505" cy="189282"/>
        </a:xfrm>
        <a:prstGeom prst="hexagon">
          <a:avLst>
            <a:gd name="adj" fmla="val 25000"/>
            <a:gd name="vf" fmla="val 115470"/>
          </a:avLst>
        </a:prstGeom>
        <a:solidFill>
          <a:srgbClr val="FF000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5D92F2-8D9A-4785-A5E4-1B4AD8BA50E7}">
      <dsp:nvSpPr>
        <dsp:cNvPr id="0" name=""/>
        <dsp:cNvSpPr/>
      </dsp:nvSpPr>
      <dsp:spPr>
        <a:xfrm>
          <a:off x="4115673" y="1759388"/>
          <a:ext cx="1880295" cy="1614016"/>
        </a:xfrm>
        <a:prstGeom prst="hexagon">
          <a:avLst>
            <a:gd name="adj" fmla="val 25000"/>
            <a:gd name="vf" fmla="val 115470"/>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w="12700"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92D050"/>
              </a:solidFill>
              <a:latin typeface="Times New Roman" panose="02020603050405020304" pitchFamily="18" charset="0"/>
              <a:cs typeface="Times New Roman" panose="02020603050405020304" pitchFamily="18" charset="0"/>
            </a:rPr>
            <a:t>User </a:t>
          </a:r>
        </a:p>
        <a:p>
          <a:pPr marL="0" lvl="0" indent="0" algn="ctr" defTabSz="1066800">
            <a:lnSpc>
              <a:spcPct val="90000"/>
            </a:lnSpc>
            <a:spcBef>
              <a:spcPct val="0"/>
            </a:spcBef>
            <a:spcAft>
              <a:spcPct val="35000"/>
            </a:spcAft>
            <a:buNone/>
          </a:pPr>
          <a:r>
            <a:rPr lang="en-US" sz="2400" kern="1200" dirty="0">
              <a:solidFill>
                <a:srgbClr val="92D050"/>
              </a:solidFill>
              <a:latin typeface="Times New Roman" panose="02020603050405020304" pitchFamily="18" charset="0"/>
              <a:cs typeface="Times New Roman" panose="02020603050405020304" pitchFamily="18" charset="0"/>
            </a:rPr>
            <a:t>Page</a:t>
          </a:r>
          <a:endParaRPr lang="en-IN" sz="2400" kern="1200" dirty="0">
            <a:solidFill>
              <a:srgbClr val="92D050"/>
            </a:solidFill>
            <a:latin typeface="Times New Roman" panose="02020603050405020304" pitchFamily="18" charset="0"/>
            <a:cs typeface="Times New Roman" panose="02020603050405020304" pitchFamily="18" charset="0"/>
          </a:endParaRPr>
        </a:p>
      </dsp:txBody>
      <dsp:txXfrm>
        <a:off x="4406866" y="2009343"/>
        <a:ext cx="1297909" cy="1114106"/>
      </dsp:txXfrm>
    </dsp:sp>
    <dsp:sp modelId="{EE99FD06-2B57-4F38-9FA7-D248845A97D8}">
      <dsp:nvSpPr>
        <dsp:cNvPr id="0" name=""/>
        <dsp:cNvSpPr/>
      </dsp:nvSpPr>
      <dsp:spPr>
        <a:xfrm>
          <a:off x="5403717" y="3147886"/>
          <a:ext cx="219505" cy="189282"/>
        </a:xfrm>
        <a:prstGeom prst="hexagon">
          <a:avLst>
            <a:gd name="adj" fmla="val 25000"/>
            <a:gd name="vf" fmla="val 115470"/>
          </a:avLst>
        </a:prstGeom>
        <a:solidFill>
          <a:srgbClr val="00B05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86F6BF-0B42-4296-BF05-FF94DD4A29DE}">
      <dsp:nvSpPr>
        <dsp:cNvPr id="0" name=""/>
        <dsp:cNvSpPr/>
      </dsp:nvSpPr>
      <dsp:spPr>
        <a:xfrm>
          <a:off x="5718480" y="2646543"/>
          <a:ext cx="1880295" cy="1614016"/>
        </a:xfrm>
        <a:prstGeom prst="hexagon">
          <a:avLst>
            <a:gd name="adj" fmla="val 25000"/>
            <a:gd name="vf" fmla="val 115470"/>
          </a:avLst>
        </a:prstGeom>
        <a:blipFill>
          <a:blip xmlns:r="http://schemas.openxmlformats.org/officeDocument/2006/relationships" r:embed="rId2"/>
          <a:srcRect/>
          <a:stretch>
            <a:fillRect l="-39000" r="-3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DDEF5F-9B46-4E4B-8CEC-2004591C844F}">
      <dsp:nvSpPr>
        <dsp:cNvPr id="0" name=""/>
        <dsp:cNvSpPr/>
      </dsp:nvSpPr>
      <dsp:spPr>
        <a:xfrm>
          <a:off x="5761553" y="3369568"/>
          <a:ext cx="219505" cy="189282"/>
        </a:xfrm>
        <a:prstGeom prst="hexagon">
          <a:avLst>
            <a:gd name="adj" fmla="val 25000"/>
            <a:gd name="vf" fmla="val 115470"/>
          </a:avLst>
        </a:prstGeom>
        <a:solidFill>
          <a:srgbClr val="00B05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990300-ED5F-4800-AC16-AD7194C65796}">
      <dsp:nvSpPr>
        <dsp:cNvPr id="0" name=""/>
        <dsp:cNvSpPr/>
      </dsp:nvSpPr>
      <dsp:spPr>
        <a:xfrm>
          <a:off x="2521150" y="889712"/>
          <a:ext cx="1880295" cy="1614016"/>
        </a:xfrm>
        <a:prstGeom prst="hexagon">
          <a:avLst>
            <a:gd name="adj" fmla="val 25000"/>
            <a:gd name="vf" fmla="val 115470"/>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w="12700"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2060"/>
              </a:solidFill>
              <a:latin typeface="Times New Roman" panose="02020603050405020304" pitchFamily="18" charset="0"/>
              <a:cs typeface="Times New Roman" panose="02020603050405020304" pitchFamily="18" charset="0"/>
            </a:rPr>
            <a:t>Admin page</a:t>
          </a:r>
          <a:endParaRPr lang="en-IN" sz="2400" kern="1200" dirty="0">
            <a:solidFill>
              <a:srgbClr val="002060"/>
            </a:solidFill>
            <a:latin typeface="Times New Roman" panose="02020603050405020304" pitchFamily="18" charset="0"/>
            <a:cs typeface="Times New Roman" panose="02020603050405020304" pitchFamily="18" charset="0"/>
          </a:endParaRPr>
        </a:p>
      </dsp:txBody>
      <dsp:txXfrm>
        <a:off x="2812343" y="1139667"/>
        <a:ext cx="1297909" cy="1114106"/>
      </dsp:txXfrm>
    </dsp:sp>
    <dsp:sp modelId="{B7FE3D7B-38EE-49FE-A8B4-F5A7C87ED449}">
      <dsp:nvSpPr>
        <dsp:cNvPr id="0" name=""/>
        <dsp:cNvSpPr/>
      </dsp:nvSpPr>
      <dsp:spPr>
        <a:xfrm>
          <a:off x="3800910" y="922965"/>
          <a:ext cx="219505" cy="189282"/>
        </a:xfrm>
        <a:prstGeom prst="hexagon">
          <a:avLst>
            <a:gd name="adj" fmla="val 25000"/>
            <a:gd name="vf" fmla="val 115470"/>
          </a:avLst>
        </a:prstGeom>
        <a:solidFill>
          <a:srgbClr val="0070C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E2A825-822A-4BC4-BFBF-4B510680675D}">
      <dsp:nvSpPr>
        <dsp:cNvPr id="0" name=""/>
        <dsp:cNvSpPr/>
      </dsp:nvSpPr>
      <dsp:spPr>
        <a:xfrm>
          <a:off x="4115673" y="0"/>
          <a:ext cx="1880295" cy="1614016"/>
        </a:xfrm>
        <a:prstGeom prst="hexagon">
          <a:avLst>
            <a:gd name="adj" fmla="val 25000"/>
            <a:gd name="vf" fmla="val 115470"/>
          </a:avLst>
        </a:prstGeom>
        <a:blipFill>
          <a:blip xmlns:r="http://schemas.openxmlformats.org/officeDocument/2006/relationships" r:embed="rId3"/>
          <a:srcRect/>
          <a:stretch>
            <a:fillRect l="-39000" r="-3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E05CC1-B88F-4F18-8443-6456621D6060}">
      <dsp:nvSpPr>
        <dsp:cNvPr id="0" name=""/>
        <dsp:cNvSpPr/>
      </dsp:nvSpPr>
      <dsp:spPr>
        <a:xfrm>
          <a:off x="4158746" y="715351"/>
          <a:ext cx="219505" cy="189282"/>
        </a:xfrm>
        <a:prstGeom prst="hexagon">
          <a:avLst>
            <a:gd name="adj" fmla="val 25000"/>
            <a:gd name="vf" fmla="val 115470"/>
          </a:avLst>
        </a:prstGeom>
        <a:solidFill>
          <a:srgbClr val="0070C0"/>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F7247AF-3DA9-4C59-A319-CEC87EABEAD0}">
      <dsp:nvSpPr>
        <dsp:cNvPr id="0" name=""/>
        <dsp:cNvSpPr/>
      </dsp:nvSpPr>
      <dsp:spPr>
        <a:xfrm>
          <a:off x="5718480" y="887154"/>
          <a:ext cx="1880295" cy="1614016"/>
        </a:xfrm>
        <a:prstGeom prst="hexagon">
          <a:avLst>
            <a:gd name="adj" fmla="val 25000"/>
            <a:gd name="vf" fmla="val 115470"/>
          </a:avLst>
        </a:prstGeom>
        <a:gradFill rotWithShape="0">
          <a:gsLst>
            <a:gs pos="0">
              <a:schemeClr val="accent1">
                <a:hueOff val="0"/>
                <a:satOff val="0"/>
                <a:lumOff val="0"/>
                <a:alphaOff val="0"/>
                <a:tint val="68000"/>
                <a:alpha val="90000"/>
                <a:lumMod val="100000"/>
              </a:schemeClr>
            </a:gs>
            <a:gs pos="100000">
              <a:schemeClr val="accent1">
                <a:hueOff val="0"/>
                <a:satOff val="0"/>
                <a:lumOff val="0"/>
                <a:alphaOff val="0"/>
                <a:tint val="90000"/>
                <a:lumMod val="95000"/>
              </a:schemeClr>
            </a:gs>
          </a:gsLst>
          <a:lin ang="5400000" scaled="1"/>
        </a:gradFill>
        <a:ln w="12700" cap="rnd"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1">
                  <a:lumMod val="75000"/>
                  <a:lumOff val="25000"/>
                </a:schemeClr>
              </a:solidFill>
              <a:latin typeface="Times New Roman" panose="02020603050405020304" pitchFamily="18" charset="0"/>
              <a:cs typeface="Times New Roman" panose="02020603050405020304" pitchFamily="18" charset="0"/>
            </a:rPr>
            <a:t>Modify page</a:t>
          </a:r>
          <a:endParaRPr lang="en-IN" sz="2400" kern="1200" dirty="0">
            <a:solidFill>
              <a:schemeClr val="accent1">
                <a:lumMod val="75000"/>
                <a:lumOff val="25000"/>
              </a:schemeClr>
            </a:solidFill>
            <a:latin typeface="Times New Roman" panose="02020603050405020304" pitchFamily="18" charset="0"/>
            <a:cs typeface="Times New Roman" panose="02020603050405020304" pitchFamily="18" charset="0"/>
          </a:endParaRPr>
        </a:p>
      </dsp:txBody>
      <dsp:txXfrm>
        <a:off x="6009673" y="1137109"/>
        <a:ext cx="1297909" cy="1114106"/>
      </dsp:txXfrm>
    </dsp:sp>
    <dsp:sp modelId="{2D4F5967-19E0-41AC-915B-673CDB292977}">
      <dsp:nvSpPr>
        <dsp:cNvPr id="0" name=""/>
        <dsp:cNvSpPr/>
      </dsp:nvSpPr>
      <dsp:spPr>
        <a:xfrm>
          <a:off x="7335368" y="1599521"/>
          <a:ext cx="219505" cy="189282"/>
        </a:xfrm>
        <a:prstGeom prst="hexagon">
          <a:avLst>
            <a:gd name="adj" fmla="val 25000"/>
            <a:gd name="vf" fmla="val 115470"/>
          </a:avLst>
        </a:prstGeom>
        <a:solidFill>
          <a:schemeClr val="accent1">
            <a:lumMod val="75000"/>
            <a:lumOff val="2500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F3B6C20-0507-43A2-A538-6CDD01E012D9}">
      <dsp:nvSpPr>
        <dsp:cNvPr id="0" name=""/>
        <dsp:cNvSpPr/>
      </dsp:nvSpPr>
      <dsp:spPr>
        <a:xfrm>
          <a:off x="7327913" y="1774309"/>
          <a:ext cx="1880295" cy="1614016"/>
        </a:xfrm>
        <a:prstGeom prst="hexagon">
          <a:avLst>
            <a:gd name="adj" fmla="val 25000"/>
            <a:gd name="vf" fmla="val 115470"/>
          </a:avLst>
        </a:prstGeom>
        <a:blipFill>
          <a:blip xmlns:r="http://schemas.openxmlformats.org/officeDocument/2006/relationships" r:embed="rId4"/>
          <a:srcRect/>
          <a:stretch>
            <a:fillRect l="-39000" r="-3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F648C6-466B-448D-B675-98C19D295C72}">
      <dsp:nvSpPr>
        <dsp:cNvPr id="0" name=""/>
        <dsp:cNvSpPr/>
      </dsp:nvSpPr>
      <dsp:spPr>
        <a:xfrm>
          <a:off x="7707286" y="1802872"/>
          <a:ext cx="219505" cy="189282"/>
        </a:xfrm>
        <a:prstGeom prst="hexagon">
          <a:avLst>
            <a:gd name="adj" fmla="val 25000"/>
            <a:gd name="vf" fmla="val 115470"/>
          </a:avLst>
        </a:prstGeom>
        <a:solidFill>
          <a:schemeClr val="accent1">
            <a:lumMod val="75000"/>
            <a:lumOff val="2500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396DE2-B1C5-4413-9CF2-0D133BD0EC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D81ECA1-E2A7-496B-B941-60381850CB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81BB7B-18D4-4375-A8E6-931EEE92AD58}" type="datetimeFigureOut">
              <a:rPr lang="en-IN" smtClean="0"/>
              <a:t>22-07-2021</a:t>
            </a:fld>
            <a:endParaRPr lang="en-IN"/>
          </a:p>
        </p:txBody>
      </p:sp>
      <p:sp>
        <p:nvSpPr>
          <p:cNvPr id="4" name="Footer Placeholder 3">
            <a:extLst>
              <a:ext uri="{FF2B5EF4-FFF2-40B4-BE49-F238E27FC236}">
                <a16:creationId xmlns:a16="http://schemas.microsoft.com/office/drawing/2014/main" id="{89B4788C-0FEB-4D5D-8CA5-BC9F5006AD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9CFEB23-96B1-470E-AAFD-713759F779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172BB5-C4A6-47CD-84B5-D153CDF0C3DF}" type="slidenum">
              <a:rPr lang="en-IN" smtClean="0"/>
              <a:t>‹#›</a:t>
            </a:fld>
            <a:endParaRPr lang="en-IN"/>
          </a:p>
        </p:txBody>
      </p:sp>
    </p:spTree>
    <p:extLst>
      <p:ext uri="{BB962C8B-B14F-4D97-AF65-F5344CB8AC3E}">
        <p14:creationId xmlns:p14="http://schemas.microsoft.com/office/powerpoint/2010/main" val="2482058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BFB2A-6CE1-4B8B-A581-27C0B818F8B1}" type="datetimeFigureOut">
              <a:rPr lang="en-IN" smtClean="0"/>
              <a:t>22-07-2021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A16C7-1F6A-45EE-8F04-B35EA2016E13}" type="slidenum">
              <a:rPr lang="en-IN" smtClean="0"/>
              <a:t>‹#›</a:t>
            </a:fld>
            <a:endParaRPr lang="en-IN"/>
          </a:p>
        </p:txBody>
      </p:sp>
    </p:spTree>
    <p:extLst>
      <p:ext uri="{BB962C8B-B14F-4D97-AF65-F5344CB8AC3E}">
        <p14:creationId xmlns:p14="http://schemas.microsoft.com/office/powerpoint/2010/main" val="140120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3463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44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1829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8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3320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12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9998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21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0158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8328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848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71878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Pictures/Screenshots/Screenshot%20(79).p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Pictures/Screenshots/Screenshot%20(80).png"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Pictures/Screenshots/Screenshot%20(81).png"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Pictures/Screenshots/Screenshot%20(83).png"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Pictures/Screenshots/Screenshot%20(84).pn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Pictures/Screenshots/Screenshot%20(77).png"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Pictures/Screenshots/Screenshot%20(78).png"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A0E7-5725-438E-8FF2-0D76D2957F18}"/>
              </a:ext>
            </a:extLst>
          </p:cNvPr>
          <p:cNvSpPr>
            <a:spLocks noGrp="1"/>
          </p:cNvSpPr>
          <p:nvPr>
            <p:ph type="ctrTitle"/>
          </p:nvPr>
        </p:nvSpPr>
        <p:spPr>
          <a:xfrm>
            <a:off x="581191" y="802718"/>
            <a:ext cx="10993549" cy="1200253"/>
          </a:xfrm>
        </p:spPr>
        <p:txBody>
          <a:bodyPr>
            <a:normAutofit/>
          </a:bodyPr>
          <a:lstStyle/>
          <a:p>
            <a:pPr algn="r"/>
            <a:r>
              <a:rPr lang="en-US" dirty="0">
                <a:solidFill>
                  <a:schemeClr val="accent1">
                    <a:lumMod val="75000"/>
                    <a:lumOff val="25000"/>
                  </a:schemeClr>
                </a:solidFill>
                <a:latin typeface="Times New Roman" panose="02020603050405020304" pitchFamily="18" charset="0"/>
                <a:cs typeface="Times New Roman" panose="02020603050405020304" pitchFamily="18" charset="0"/>
              </a:rPr>
              <a:t>Institute of road and transport </a:t>
            </a:r>
            <a:br>
              <a:rPr lang="en-US" dirty="0">
                <a:solidFill>
                  <a:schemeClr val="accent1">
                    <a:lumMod val="75000"/>
                    <a:lumOff val="25000"/>
                  </a:schemeClr>
                </a:solidFill>
                <a:latin typeface="Times New Roman" panose="02020603050405020304" pitchFamily="18" charset="0"/>
                <a:cs typeface="Times New Roman" panose="02020603050405020304" pitchFamily="18" charset="0"/>
              </a:rPr>
            </a:br>
            <a:r>
              <a:rPr lang="en-US" dirty="0">
                <a:solidFill>
                  <a:schemeClr val="accent1">
                    <a:lumMod val="75000"/>
                    <a:lumOff val="25000"/>
                  </a:schemeClr>
                </a:solidFill>
                <a:latin typeface="Times New Roman" panose="02020603050405020304" pitchFamily="18" charset="0"/>
                <a:cs typeface="Times New Roman" panose="02020603050405020304" pitchFamily="18" charset="0"/>
              </a:rPr>
              <a:t>technology, erode</a:t>
            </a:r>
            <a:endParaRPr lang="en-IN" dirty="0">
              <a:solidFill>
                <a:schemeClr val="accent1">
                  <a:lumMod val="75000"/>
                  <a:lumOff val="2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3D1542C-256C-4BDD-8E17-F8952750B976}"/>
              </a:ext>
            </a:extLst>
          </p:cNvPr>
          <p:cNvSpPr>
            <a:spLocks noGrp="1"/>
          </p:cNvSpPr>
          <p:nvPr>
            <p:ph type="subTitle" idx="1"/>
          </p:nvPr>
        </p:nvSpPr>
        <p:spPr>
          <a:xfrm>
            <a:off x="581194" y="2380344"/>
            <a:ext cx="10993546" cy="595086"/>
          </a:xfrm>
        </p:spPr>
        <p:txBody>
          <a:bodyPr>
            <a:normAutofit/>
          </a:bodyPr>
          <a:lstStyle/>
          <a:p>
            <a:pPr algn="ctr"/>
            <a:r>
              <a:rPr lang="en-US" sz="2800" dirty="0">
                <a:solidFill>
                  <a:srgbClr val="00B050"/>
                </a:solidFill>
                <a:latin typeface="Times New Roman" panose="02020603050405020304" pitchFamily="18" charset="0"/>
                <a:cs typeface="Times New Roman" panose="02020603050405020304" pitchFamily="18" charset="0"/>
              </a:rPr>
              <a:t>Stock management system</a:t>
            </a:r>
            <a:endParaRPr lang="en-IN" sz="2800" dirty="0">
              <a:solidFill>
                <a:srgbClr val="00B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911B65-3468-4D7C-9F7D-24095E042BD3}"/>
              </a:ext>
            </a:extLst>
          </p:cNvPr>
          <p:cNvPicPr>
            <a:picLocks noChangeAspect="1"/>
          </p:cNvPicPr>
          <p:nvPr/>
        </p:nvPicPr>
        <p:blipFill>
          <a:blip r:embed="rId2"/>
          <a:stretch>
            <a:fillRect/>
          </a:stretch>
        </p:blipFill>
        <p:spPr>
          <a:xfrm>
            <a:off x="472117" y="802717"/>
            <a:ext cx="2038854" cy="1475014"/>
          </a:xfrm>
          <a:prstGeom prst="rect">
            <a:avLst/>
          </a:prstGeom>
        </p:spPr>
      </p:pic>
      <p:sp>
        <p:nvSpPr>
          <p:cNvPr id="4" name="TextBox 3">
            <a:extLst>
              <a:ext uri="{FF2B5EF4-FFF2-40B4-BE49-F238E27FC236}">
                <a16:creationId xmlns:a16="http://schemas.microsoft.com/office/drawing/2014/main" id="{855F99BF-8140-43DA-9646-C88935EB2B07}"/>
              </a:ext>
            </a:extLst>
          </p:cNvPr>
          <p:cNvSpPr txBox="1"/>
          <p:nvPr/>
        </p:nvSpPr>
        <p:spPr>
          <a:xfrm>
            <a:off x="581191" y="3200400"/>
            <a:ext cx="10993546" cy="3046988"/>
          </a:xfrm>
          <a:prstGeom prst="rect">
            <a:avLst/>
          </a:prstGeom>
          <a:noFill/>
        </p:spPr>
        <p:txBody>
          <a:bodyPr wrap="square" rtlCol="0">
            <a:spAutoFit/>
          </a:bodyPr>
          <a:lstStyle/>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i="1" dirty="0">
                <a:solidFill>
                  <a:srgbClr val="00B0F0"/>
                </a:solidFill>
                <a:latin typeface="Times New Roman" panose="02020603050405020304" pitchFamily="18" charset="0"/>
                <a:cs typeface="Times New Roman" panose="02020603050405020304" pitchFamily="18" charset="0"/>
              </a:rPr>
              <a:t>Project Guide: </a:t>
            </a:r>
            <a:r>
              <a:rPr lang="en-US" sz="2400" i="1" dirty="0">
                <a:solidFill>
                  <a:schemeClr val="bg1"/>
                </a:solidFill>
                <a:latin typeface="Times New Roman" panose="02020603050405020304" pitchFamily="18" charset="0"/>
                <a:cs typeface="Times New Roman" panose="02020603050405020304" pitchFamily="18" charset="0"/>
              </a:rPr>
              <a:t>Dr. K. G. MAHESWARI, </a:t>
            </a:r>
            <a:r>
              <a:rPr lang="en-US" sz="2400" i="1" dirty="0" err="1">
                <a:solidFill>
                  <a:schemeClr val="bg1"/>
                </a:solidFill>
                <a:latin typeface="Times New Roman" panose="02020603050405020304" pitchFamily="18" charset="0"/>
                <a:cs typeface="Times New Roman" panose="02020603050405020304" pitchFamily="18" charset="0"/>
              </a:rPr>
              <a:t>M.Tech</a:t>
            </a:r>
            <a:r>
              <a:rPr lang="en-US" sz="2400" i="1" dirty="0">
                <a:solidFill>
                  <a:schemeClr val="bg1"/>
                </a:solidFill>
                <a:latin typeface="Times New Roman" panose="02020603050405020304" pitchFamily="18" charset="0"/>
                <a:cs typeface="Times New Roman" panose="02020603050405020304" pitchFamily="18" charset="0"/>
              </a:rPr>
              <a:t>., Ph.D.</a:t>
            </a:r>
          </a:p>
          <a:p>
            <a:endParaRPr lang="en-US" sz="2400" i="1"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a:solidFill>
                  <a:srgbClr val="00B0F0"/>
                </a:solidFill>
                <a:latin typeface="Times New Roman" panose="02020603050405020304" pitchFamily="18" charset="0"/>
                <a:cs typeface="Times New Roman" panose="02020603050405020304" pitchFamily="18" charset="0"/>
              </a:rPr>
              <a:t>submitted by</a:t>
            </a:r>
          </a:p>
          <a:p>
            <a:r>
              <a:rPr lang="en-US" sz="2400" dirty="0">
                <a:solidFill>
                  <a:schemeClr val="bg1"/>
                </a:solidFill>
                <a:latin typeface="Times New Roman" panose="02020603050405020304" pitchFamily="18" charset="0"/>
                <a:cs typeface="Times New Roman" panose="02020603050405020304" pitchFamily="18" charset="0"/>
              </a:rPr>
              <a:t>													</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Chandru</a:t>
            </a:r>
            <a:r>
              <a:rPr lang="en-US" sz="2400" dirty="0">
                <a:solidFill>
                  <a:schemeClr val="bg1"/>
                </a:solidFill>
                <a:latin typeface="Times New Roman" panose="02020603050405020304" pitchFamily="18" charset="0"/>
                <a:cs typeface="Times New Roman" panose="02020603050405020304" pitchFamily="18" charset="0"/>
              </a:rPr>
              <a:t> S				731118205004</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Medhun</a:t>
            </a:r>
            <a:r>
              <a:rPr lang="en-US" sz="2400" dirty="0">
                <a:solidFill>
                  <a:schemeClr val="bg1"/>
                </a:solidFill>
                <a:latin typeface="Times New Roman" panose="02020603050405020304" pitchFamily="18" charset="0"/>
                <a:cs typeface="Times New Roman" panose="02020603050405020304" pitchFamily="18" charset="0"/>
              </a:rPr>
              <a:t> Raja S R		731118205016</a:t>
            </a: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89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8113-8EBA-4CDC-BA72-0665F5F19746}"/>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Updation</a:t>
            </a:r>
            <a:r>
              <a:rPr lang="en-US" dirty="0">
                <a:latin typeface="Times New Roman" panose="02020603050405020304" pitchFamily="18" charset="0"/>
                <a:cs typeface="Times New Roman" panose="02020603050405020304" pitchFamily="18" charset="0"/>
              </a:rPr>
              <a:t> and deletion</a:t>
            </a:r>
            <a:endParaRPr lang="en-IN" dirty="0">
              <a:latin typeface="Times New Roman" panose="02020603050405020304" pitchFamily="18" charset="0"/>
              <a:cs typeface="Times New Roman" panose="02020603050405020304" pitchFamily="18" charset="0"/>
            </a:endParaRPr>
          </a:p>
        </p:txBody>
      </p:sp>
      <p:pic>
        <p:nvPicPr>
          <p:cNvPr id="7" name="Content Placeholder 6">
            <a:hlinkClick r:id="rId2" action="ppaction://hlinkfile"/>
            <a:extLst>
              <a:ext uri="{FF2B5EF4-FFF2-40B4-BE49-F238E27FC236}">
                <a16:creationId xmlns:a16="http://schemas.microsoft.com/office/drawing/2014/main" id="{0F5B8BD2-F9CB-454E-9C16-58A9E81B776F}"/>
              </a:ext>
            </a:extLst>
          </p:cNvPr>
          <p:cNvPicPr>
            <a:picLocks noGrp="1" noChangeAspect="1"/>
          </p:cNvPicPr>
          <p:nvPr>
            <p:ph idx="1"/>
          </p:nvPr>
        </p:nvPicPr>
        <p:blipFill>
          <a:blip r:embed="rId3"/>
          <a:stretch>
            <a:fillRect/>
          </a:stretch>
        </p:blipFill>
        <p:spPr>
          <a:xfrm>
            <a:off x="2496457" y="3309257"/>
            <a:ext cx="7634514" cy="3367314"/>
          </a:xfrm>
        </p:spPr>
      </p:pic>
      <p:sp>
        <p:nvSpPr>
          <p:cNvPr id="9" name="TextBox 8">
            <a:extLst>
              <a:ext uri="{FF2B5EF4-FFF2-40B4-BE49-F238E27FC236}">
                <a16:creationId xmlns:a16="http://schemas.microsoft.com/office/drawing/2014/main" id="{4D60E529-BEB3-4761-8F9F-14CC32AAB009}"/>
              </a:ext>
            </a:extLst>
          </p:cNvPr>
          <p:cNvSpPr txBox="1"/>
          <p:nvPr/>
        </p:nvSpPr>
        <p:spPr>
          <a:xfrm>
            <a:off x="449943" y="1872343"/>
            <a:ext cx="11422743" cy="2031325"/>
          </a:xfrm>
          <a:prstGeom prst="rect">
            <a:avLst/>
          </a:prstGeom>
          <a:noFill/>
        </p:spPr>
        <p:txBody>
          <a:bodyPr wrap="square" rtlCol="0">
            <a:spAutoFit/>
          </a:bodyPr>
          <a:lstStyle/>
          <a:p>
            <a:pPr marL="742950" lvl="1" indent="-285750">
              <a:buClr>
                <a:schemeClr val="accent1">
                  <a:lumMod val="75000"/>
                  <a:lumOff val="2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important operation in both </a:t>
            </a:r>
            <a:r>
              <a:rPr lang="en-US" dirty="0" err="1">
                <a:latin typeface="Times New Roman" panose="02020603050405020304" pitchFamily="18" charset="0"/>
                <a:cs typeface="Times New Roman" panose="02020603050405020304" pitchFamily="18" charset="0"/>
              </a:rPr>
              <a:t>updation</a:t>
            </a:r>
            <a:r>
              <a:rPr lang="en-US" dirty="0">
                <a:latin typeface="Times New Roman" panose="02020603050405020304" pitchFamily="18" charset="0"/>
                <a:cs typeface="Times New Roman" panose="02020603050405020304" pitchFamily="18" charset="0"/>
              </a:rPr>
              <a:t> and deletion process is  to get the correct the serial number which is selected by admin for the </a:t>
            </a:r>
            <a:r>
              <a:rPr lang="en-US" dirty="0" err="1">
                <a:latin typeface="Times New Roman" panose="02020603050405020304" pitchFamily="18" charset="0"/>
                <a:cs typeface="Times New Roman" panose="02020603050405020304" pitchFamily="18" charset="0"/>
              </a:rPr>
              <a:t>updation</a:t>
            </a:r>
            <a:r>
              <a:rPr lang="en-US" dirty="0">
                <a:latin typeface="Times New Roman" panose="02020603050405020304" pitchFamily="18" charset="0"/>
                <a:cs typeface="Times New Roman" panose="02020603050405020304" pitchFamily="18" charset="0"/>
              </a:rPr>
              <a:t> and deletion  process.</a:t>
            </a:r>
          </a:p>
          <a:p>
            <a:pPr lvl="1"/>
            <a:r>
              <a:rPr lang="en-US" dirty="0">
                <a:latin typeface="Times New Roman" panose="02020603050405020304" pitchFamily="18" charset="0"/>
                <a:cs typeface="Times New Roman" panose="02020603050405020304" pitchFamily="18" charset="0"/>
              </a:rPr>
              <a:t> </a:t>
            </a:r>
          </a:p>
          <a:p>
            <a:pPr marL="742950" lvl="1" indent="-285750">
              <a:buClr>
                <a:schemeClr val="accent1">
                  <a:lumMod val="75000"/>
                  <a:lumOff val="25000"/>
                </a:schemeClr>
              </a:buCl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
            </a:r>
            <a:r>
              <a:rPr lang="en-US" b="1" i="1" dirty="0">
                <a:solidFill>
                  <a:srgbClr val="00B050"/>
                </a:solidFill>
                <a:latin typeface="Times New Roman" panose="02020603050405020304" pitchFamily="18" charset="0"/>
                <a:cs typeface="Times New Roman" panose="02020603050405020304" pitchFamily="18" charset="0"/>
              </a:rPr>
              <a:t>serial number </a:t>
            </a:r>
            <a:r>
              <a:rPr lang="en-US" dirty="0">
                <a:solidFill>
                  <a:schemeClr val="tx1"/>
                </a:solidFill>
                <a:latin typeface="Times New Roman" panose="02020603050405020304" pitchFamily="18" charset="0"/>
                <a:cs typeface="Times New Roman" panose="02020603050405020304" pitchFamily="18" charset="0"/>
              </a:rPr>
              <a:t>which is the important attribute based on its value the data in the database is either update (or) delete.</a:t>
            </a:r>
          </a:p>
          <a:p>
            <a:pPr marL="0" indent="0">
              <a:buNone/>
            </a:pPr>
            <a:endParaRPr lang="en-IN" dirty="0"/>
          </a:p>
          <a:p>
            <a:endParaRPr lang="en-IN" dirty="0"/>
          </a:p>
        </p:txBody>
      </p:sp>
    </p:spTree>
    <p:extLst>
      <p:ext uri="{BB962C8B-B14F-4D97-AF65-F5344CB8AC3E}">
        <p14:creationId xmlns:p14="http://schemas.microsoft.com/office/powerpoint/2010/main" val="155316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BEB2-92FA-4333-9D92-1B00535AB37F}"/>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updation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1978B8-B897-4B4D-A9D4-DDD6E5AF7862}"/>
              </a:ext>
            </a:extLst>
          </p:cNvPr>
          <p:cNvSpPr>
            <a:spLocks noGrp="1"/>
          </p:cNvSpPr>
          <p:nvPr>
            <p:ph sz="half" idx="1"/>
          </p:nvPr>
        </p:nvSpPr>
        <p:spPr>
          <a:xfrm>
            <a:off x="435429" y="1901371"/>
            <a:ext cx="7112000" cy="4717144"/>
          </a:xfrm>
        </p:spPr>
        <p:txBody>
          <a:bodyPr>
            <a:noAutofit/>
          </a:bodyPr>
          <a:lstStyle/>
          <a:p>
            <a:pPr marL="0" indent="0">
              <a:buNone/>
            </a:pPr>
            <a:r>
              <a:rPr lang="en-US" sz="1600" dirty="0">
                <a:solidFill>
                  <a:srgbClr val="00B050"/>
                </a:solidFill>
                <a:latin typeface="Times New Roman" panose="02020603050405020304" pitchFamily="18" charset="0"/>
                <a:cs typeface="Times New Roman" panose="02020603050405020304" pitchFamily="18" charset="0"/>
              </a:rPr>
              <a:t>//</a:t>
            </a:r>
            <a:r>
              <a:rPr lang="en-US" sz="1600" dirty="0" err="1">
                <a:solidFill>
                  <a:srgbClr val="00B050"/>
                </a:solidFill>
                <a:latin typeface="Times New Roman" panose="02020603050405020304" pitchFamily="18" charset="0"/>
                <a:cs typeface="Times New Roman" panose="02020603050405020304" pitchFamily="18" charset="0"/>
              </a:rPr>
              <a:t>modify.php</a:t>
            </a:r>
            <a:r>
              <a:rPr lang="en-US" sz="1600" dirty="0">
                <a:solidFill>
                  <a:srgbClr val="00B050"/>
                </a:solidFill>
                <a:latin typeface="Times New Roman" panose="02020603050405020304" pitchFamily="18" charset="0"/>
                <a:cs typeface="Times New Roman" panose="02020603050405020304" pitchFamily="18" charset="0"/>
              </a:rPr>
              <a:t> </a:t>
            </a:r>
          </a:p>
          <a:p>
            <a:pPr marL="0" indent="0">
              <a:buNone/>
            </a:pPr>
            <a:r>
              <a:rPr lang="en-US" sz="1600" dirty="0">
                <a:solidFill>
                  <a:srgbClr val="00B050"/>
                </a:solidFill>
                <a:latin typeface="Times New Roman" panose="02020603050405020304" pitchFamily="18" charset="0"/>
                <a:cs typeface="Times New Roman" panose="02020603050405020304" pitchFamily="18" charset="0"/>
              </a:rPr>
              <a:t>//update button in the table </a:t>
            </a:r>
          </a:p>
          <a:p>
            <a:pPr marL="0" indent="0">
              <a:buNone/>
            </a:pPr>
            <a:r>
              <a:rPr lang="en-US" sz="1600" dirty="0">
                <a:latin typeface="Times New Roman" panose="02020603050405020304" pitchFamily="18" charset="0"/>
                <a:cs typeface="Times New Roman" panose="02020603050405020304" pitchFamily="18" charset="0"/>
              </a:rPr>
              <a:t> &lt;form&gt; </a:t>
            </a:r>
          </a:p>
          <a:p>
            <a:pPr marL="0" indent="0">
              <a:buNone/>
            </a:pPr>
            <a:r>
              <a:rPr lang="en-US" sz="1600" dirty="0">
                <a:solidFill>
                  <a:srgbClr val="00B050"/>
                </a:solidFill>
                <a:latin typeface="Times New Roman" panose="02020603050405020304" pitchFamily="18" charset="0"/>
                <a:cs typeface="Times New Roman" panose="02020603050405020304" pitchFamily="18" charset="0"/>
              </a:rPr>
              <a:t>//these is used to get the serial number which is selected by the admin </a:t>
            </a:r>
          </a:p>
          <a:p>
            <a:pPr marL="0" indent="0">
              <a:buNone/>
            </a:pPr>
            <a:r>
              <a:rPr lang="en-US" sz="1600" dirty="0">
                <a:latin typeface="Times New Roman" panose="02020603050405020304" pitchFamily="18" charset="0"/>
                <a:cs typeface="Times New Roman" panose="02020603050405020304" pitchFamily="18" charset="0"/>
              </a:rPr>
              <a:t> 	&lt;a </a:t>
            </a:r>
            <a:r>
              <a:rPr lang="en-US" sz="1600" dirty="0" err="1">
                <a:latin typeface="Times New Roman" panose="02020603050405020304" pitchFamily="18" charset="0"/>
                <a:cs typeface="Times New Roman" panose="02020603050405020304" pitchFamily="18" charset="0"/>
              </a:rPr>
              <a:t>href</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updateprinter.php?number</a:t>
            </a:r>
            <a:r>
              <a:rPr lang="en-US" sz="1600" dirty="0">
                <a:latin typeface="Times New Roman" panose="02020603050405020304" pitchFamily="18" charset="0"/>
                <a:cs typeface="Times New Roman" panose="02020603050405020304" pitchFamily="18" charset="0"/>
              </a:rPr>
              <a:t>=&lt;?php echo $number; ?&gt;“class="s1“</a:t>
            </a:r>
          </a:p>
          <a:p>
            <a:pPr marL="0" indent="0">
              <a:buNone/>
            </a:pPr>
            <a:r>
              <a:rPr lang="en-US" sz="1600" dirty="0">
                <a:latin typeface="Times New Roman" panose="02020603050405020304" pitchFamily="18" charset="0"/>
                <a:cs typeface="Times New Roman" panose="02020603050405020304" pitchFamily="18" charset="0"/>
              </a:rPr>
              <a:t>	onclick="return confirm ('Are you want to delete...?');"&gt;UPDATE&lt;/a&gt; </a:t>
            </a:r>
          </a:p>
          <a:p>
            <a:pPr marL="0" indent="0">
              <a:buNone/>
            </a:pPr>
            <a:r>
              <a:rPr lang="en-US" sz="1600" dirty="0">
                <a:latin typeface="Times New Roman" panose="02020603050405020304" pitchFamily="18" charset="0"/>
                <a:cs typeface="Times New Roman" panose="02020603050405020304" pitchFamily="18" charset="0"/>
              </a:rPr>
              <a:t> &lt;/form&gt; </a:t>
            </a:r>
          </a:p>
          <a:p>
            <a:pPr marL="0" indent="0">
              <a:buNone/>
            </a:pPr>
            <a:r>
              <a:rPr lang="en-US" sz="1600" i="1" u="sng" dirty="0">
                <a:solidFill>
                  <a:srgbClr val="0070C0"/>
                </a:solidFill>
                <a:latin typeface="Times New Roman" panose="02020603050405020304" pitchFamily="18" charset="0"/>
                <a:cs typeface="Times New Roman" panose="02020603050405020304" pitchFamily="18" charset="0"/>
              </a:rPr>
              <a:t>Query:</a:t>
            </a:r>
          </a:p>
          <a:p>
            <a:pPr marL="0" indent="0">
              <a:buNone/>
            </a:pPr>
            <a:r>
              <a:rPr lang="en-IN" sz="1600" dirty="0">
                <a:latin typeface="Times New Roman" panose="02020603050405020304" pitchFamily="18" charset="0"/>
                <a:cs typeface="Times New Roman" panose="02020603050405020304" pitchFamily="18" charset="0"/>
              </a:rPr>
              <a:t>$query="UPDATE printer SET 	</a:t>
            </a:r>
            <a:r>
              <a:rPr lang="en-IN" sz="1600" dirty="0" err="1">
                <a:latin typeface="Times New Roman" panose="02020603050405020304" pitchFamily="18" charset="0"/>
                <a:cs typeface="Times New Roman" panose="02020603050405020304" pitchFamily="18" charset="0"/>
              </a:rPr>
              <a:t>item_text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item_text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stock_book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stock_book</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book_stock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book_stock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physical_stock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physical_stock</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short_fall</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short_fall</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unit_rate</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unit_rate</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value_rate</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value_rate</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remarks='{$remarks}' WHERE number=$number"; </a:t>
            </a:r>
          </a:p>
        </p:txBody>
      </p:sp>
      <p:pic>
        <p:nvPicPr>
          <p:cNvPr id="6" name="Content Placeholder 5">
            <a:hlinkClick r:id="rId2" action="ppaction://hlinkfile"/>
            <a:extLst>
              <a:ext uri="{FF2B5EF4-FFF2-40B4-BE49-F238E27FC236}">
                <a16:creationId xmlns:a16="http://schemas.microsoft.com/office/drawing/2014/main" id="{08396E0E-57E8-4272-AA45-31B2BA67E076}"/>
              </a:ext>
            </a:extLst>
          </p:cNvPr>
          <p:cNvPicPr>
            <a:picLocks noGrp="1" noChangeAspect="1"/>
          </p:cNvPicPr>
          <p:nvPr>
            <p:ph sz="half" idx="2"/>
          </p:nvPr>
        </p:nvPicPr>
        <p:blipFill>
          <a:blip r:embed="rId3"/>
          <a:stretch>
            <a:fillRect/>
          </a:stretch>
        </p:blipFill>
        <p:spPr>
          <a:xfrm>
            <a:off x="7546809" y="2351313"/>
            <a:ext cx="4064000" cy="3904343"/>
          </a:xfrm>
        </p:spPr>
      </p:pic>
    </p:spTree>
    <p:extLst>
      <p:ext uri="{BB962C8B-B14F-4D97-AF65-F5344CB8AC3E}">
        <p14:creationId xmlns:p14="http://schemas.microsoft.com/office/powerpoint/2010/main" val="359904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E1D9-3B6D-4C33-B7BD-B8C6E60DF01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Updation</a:t>
            </a:r>
            <a:r>
              <a:rPr lang="en-US" dirty="0">
                <a:latin typeface="Times New Roman" panose="02020603050405020304" pitchFamily="18" charset="0"/>
                <a:cs typeface="Times New Roman" panose="02020603050405020304" pitchFamily="18" charset="0"/>
              </a:rPr>
              <a:t> done…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6E0C15-0568-4515-90CF-D0F7C16D6670}"/>
              </a:ext>
            </a:extLst>
          </p:cNvPr>
          <p:cNvSpPr>
            <a:spLocks noGrp="1"/>
          </p:cNvSpPr>
          <p:nvPr>
            <p:ph sz="half" idx="1"/>
          </p:nvPr>
        </p:nvSpPr>
        <p:spPr>
          <a:xfrm>
            <a:off x="581193" y="2228003"/>
            <a:ext cx="5422390" cy="4332454"/>
          </a:xfrm>
        </p:spPr>
        <p:txBody>
          <a:bodyPr>
            <a:noAutofit/>
          </a:bodyPr>
          <a:lstStyle/>
          <a:p>
            <a:pPr marL="0" indent="0">
              <a:buNone/>
            </a:pP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insert_row</a:t>
            </a:r>
            <a:r>
              <a:rPr lang="en-IN" sz="1600" dirty="0">
                <a:latin typeface="Times New Roman" panose="02020603050405020304" pitchFamily="18" charset="0"/>
                <a:cs typeface="Times New Roman" panose="02020603050405020304" pitchFamily="18" charset="0"/>
              </a:rPr>
              <a:t> = </a:t>
            </a:r>
            <a:r>
              <a:rPr lang="en-IN" sz="1600" dirty="0" err="1">
                <a:latin typeface="Times New Roman" panose="02020603050405020304" pitchFamily="18" charset="0"/>
                <a:cs typeface="Times New Roman" panose="02020603050405020304" pitchFamily="18" charset="0"/>
              </a:rPr>
              <a:t>mysqli_query</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conn,$query</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if($</a:t>
            </a:r>
            <a:r>
              <a:rPr lang="en-IN" sz="1600" dirty="0" err="1">
                <a:latin typeface="Times New Roman" panose="02020603050405020304" pitchFamily="18" charset="0"/>
                <a:cs typeface="Times New Roman" panose="02020603050405020304" pitchFamily="18" charset="0"/>
              </a:rPr>
              <a:t>insert_row</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$message = "Data has been updated Successfully!"; </a:t>
            </a:r>
          </a:p>
          <a:p>
            <a:pPr marL="0" indent="0">
              <a:buNone/>
            </a:pPr>
            <a:r>
              <a:rPr lang="en-IN" sz="1600" dirty="0">
                <a:latin typeface="Times New Roman" panose="02020603050405020304" pitchFamily="18" charset="0"/>
                <a:cs typeface="Times New Roman" panose="02020603050405020304" pitchFamily="18" charset="0"/>
              </a:rPr>
              <a:t>	header("location: </a:t>
            </a:r>
            <a:r>
              <a:rPr lang="en-IN" sz="1600" dirty="0" err="1">
                <a:latin typeface="Times New Roman" panose="02020603050405020304" pitchFamily="18" charset="0"/>
                <a:cs typeface="Times New Roman" panose="02020603050405020304" pitchFamily="18" charset="0"/>
              </a:rPr>
              <a:t>modifyprinter.php</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 </a:t>
            </a:r>
          </a:p>
          <a:p>
            <a:pPr marL="0" indent="0">
              <a:buNone/>
            </a:pPr>
            <a:r>
              <a:rPr lang="en-IN" sz="1600" dirty="0">
                <a:latin typeface="Times New Roman" panose="02020603050405020304" pitchFamily="18" charset="0"/>
                <a:cs typeface="Times New Roman" panose="02020603050405020304" pitchFamily="18" charset="0"/>
              </a:rPr>
              <a:t>	else{ </a:t>
            </a:r>
          </a:p>
          <a:p>
            <a:pPr marL="0" indent="0">
              <a:buNone/>
            </a:pPr>
            <a:r>
              <a:rPr lang="en-IN" sz="1600" dirty="0">
                <a:latin typeface="Times New Roman" panose="02020603050405020304" pitchFamily="18" charset="0"/>
                <a:cs typeface="Times New Roman" panose="02020603050405020304" pitchFamily="18" charset="0"/>
              </a:rPr>
              <a:t>		 die("Query for update is not executed"); </a:t>
            </a:r>
          </a:p>
          <a:p>
            <a:pPr marL="0" indent="0">
              <a:buNone/>
            </a:pPr>
            <a:r>
              <a:rPr lang="en-IN" sz="1600" dirty="0">
                <a:latin typeface="Times New Roman" panose="02020603050405020304" pitchFamily="18" charset="0"/>
                <a:cs typeface="Times New Roman" panose="02020603050405020304" pitchFamily="18" charset="0"/>
              </a:rPr>
              <a:t>	 } </a:t>
            </a:r>
          </a:p>
          <a:p>
            <a:pPr marL="0" indent="0">
              <a:buNone/>
            </a:pPr>
            <a:r>
              <a:rPr lang="en-IN" sz="1600" dirty="0">
                <a:latin typeface="Times New Roman" panose="02020603050405020304" pitchFamily="18" charset="0"/>
                <a:cs typeface="Times New Roman" panose="02020603050405020304" pitchFamily="18" charset="0"/>
              </a:rPr>
              <a:t> } </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After Update it redirect to this location </a:t>
            </a:r>
            <a:r>
              <a:rPr lang="en-IN" sz="1600" i="1" dirty="0">
                <a:solidFill>
                  <a:srgbClr val="002060"/>
                </a:solidFill>
                <a:latin typeface="Times New Roman" panose="02020603050405020304" pitchFamily="18" charset="0"/>
                <a:cs typeface="Times New Roman" panose="02020603050405020304" pitchFamily="18" charset="0"/>
              </a:rPr>
              <a:t>–”</a:t>
            </a:r>
            <a:r>
              <a:rPr lang="en-IN" sz="1600" i="1" dirty="0" err="1">
                <a:solidFill>
                  <a:srgbClr val="002060"/>
                </a:solidFill>
                <a:latin typeface="Times New Roman" panose="02020603050405020304" pitchFamily="18" charset="0"/>
                <a:cs typeface="Times New Roman" panose="02020603050405020304" pitchFamily="18" charset="0"/>
              </a:rPr>
              <a:t>modifyprinter,php</a:t>
            </a:r>
            <a:r>
              <a:rPr lang="en-IN" sz="1600" i="1" dirty="0">
                <a:solidFill>
                  <a:srgbClr val="002060"/>
                </a:solidFill>
                <a:latin typeface="Times New Roman" panose="02020603050405020304" pitchFamily="18" charset="0"/>
                <a:cs typeface="Times New Roman" panose="02020603050405020304" pitchFamily="18" charset="0"/>
              </a:rPr>
              <a:t>” </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and able to see the </a:t>
            </a:r>
            <a:r>
              <a:rPr lang="en-IN" sz="1600" dirty="0" err="1">
                <a:solidFill>
                  <a:schemeClr val="tx1"/>
                </a:solidFill>
                <a:latin typeface="Times New Roman" panose="02020603050405020304" pitchFamily="18" charset="0"/>
                <a:cs typeface="Times New Roman" panose="02020603050405020304" pitchFamily="18" charset="0"/>
              </a:rPr>
              <a:t>updation</a:t>
            </a:r>
            <a:r>
              <a:rPr lang="en-IN" sz="1600" dirty="0">
                <a:solidFill>
                  <a:schemeClr val="tx1"/>
                </a:solidFill>
                <a:latin typeface="Times New Roman" panose="02020603050405020304" pitchFamily="18" charset="0"/>
                <a:cs typeface="Times New Roman" panose="02020603050405020304" pitchFamily="18" charset="0"/>
              </a:rPr>
              <a:t>.</a:t>
            </a:r>
          </a:p>
        </p:txBody>
      </p:sp>
      <p:pic>
        <p:nvPicPr>
          <p:cNvPr id="6" name="Content Placeholder 5">
            <a:hlinkClick r:id="rId2" action="ppaction://hlinkfile"/>
            <a:extLst>
              <a:ext uri="{FF2B5EF4-FFF2-40B4-BE49-F238E27FC236}">
                <a16:creationId xmlns:a16="http://schemas.microsoft.com/office/drawing/2014/main" id="{592C36F8-F424-4827-8EDF-D97BCA7648EF}"/>
              </a:ext>
            </a:extLst>
          </p:cNvPr>
          <p:cNvPicPr>
            <a:picLocks noGrp="1" noChangeAspect="1"/>
          </p:cNvPicPr>
          <p:nvPr>
            <p:ph sz="half" idx="2"/>
          </p:nvPr>
        </p:nvPicPr>
        <p:blipFill>
          <a:blip r:embed="rId3"/>
          <a:stretch>
            <a:fillRect/>
          </a:stretch>
        </p:blipFill>
        <p:spPr>
          <a:xfrm>
            <a:off x="6188075" y="2519710"/>
            <a:ext cx="5422900" cy="3341340"/>
          </a:xfrm>
        </p:spPr>
      </p:pic>
    </p:spTree>
    <p:extLst>
      <p:ext uri="{BB962C8B-B14F-4D97-AF65-F5344CB8AC3E}">
        <p14:creationId xmlns:p14="http://schemas.microsoft.com/office/powerpoint/2010/main" val="250564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8FB38-CFF8-40D6-BBDA-DA4B11DEC7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deletion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7BA89D-BD85-429D-A97F-B017E82E3F87}"/>
              </a:ext>
            </a:extLst>
          </p:cNvPr>
          <p:cNvSpPr>
            <a:spLocks noGrp="1"/>
          </p:cNvSpPr>
          <p:nvPr>
            <p:ph sz="half" idx="1"/>
          </p:nvPr>
        </p:nvSpPr>
        <p:spPr>
          <a:xfrm>
            <a:off x="581192" y="2228003"/>
            <a:ext cx="5718007" cy="3900339"/>
          </a:xfrm>
        </p:spPr>
        <p:txBody>
          <a:bodyPr>
            <a:normAutofit fontScale="92500" lnSpcReduction="20000"/>
          </a:bodyPr>
          <a:lstStyle/>
          <a:p>
            <a:pPr marL="0" indent="0">
              <a:buNone/>
            </a:pPr>
            <a:r>
              <a:rPr lang="en-US" dirty="0">
                <a:solidFill>
                  <a:srgbClr val="00B050"/>
                </a:solidFill>
                <a:latin typeface="Times New Roman" panose="02020603050405020304" pitchFamily="18" charset="0"/>
                <a:cs typeface="Times New Roman" panose="02020603050405020304" pitchFamily="18" charset="0"/>
              </a:rPr>
              <a:t>//</a:t>
            </a:r>
            <a:r>
              <a:rPr lang="en-US" dirty="0" err="1">
                <a:solidFill>
                  <a:srgbClr val="00B050"/>
                </a:solidFill>
                <a:latin typeface="Times New Roman" panose="02020603050405020304" pitchFamily="18" charset="0"/>
                <a:cs typeface="Times New Roman" panose="02020603050405020304" pitchFamily="18" charset="0"/>
              </a:rPr>
              <a:t>modify.php</a:t>
            </a:r>
            <a:r>
              <a:rPr lang="en-US" dirty="0">
                <a:solidFill>
                  <a:srgbClr val="00B050"/>
                </a:solidFill>
                <a:latin typeface="Times New Roman" panose="02020603050405020304" pitchFamily="18" charset="0"/>
                <a:cs typeface="Times New Roman" panose="02020603050405020304" pitchFamily="18" charset="0"/>
              </a:rPr>
              <a:t> </a:t>
            </a:r>
          </a:p>
          <a:p>
            <a:pPr marL="0" indent="0">
              <a:buNone/>
            </a:pPr>
            <a:r>
              <a:rPr lang="en-US" dirty="0">
                <a:solidFill>
                  <a:srgbClr val="00B050"/>
                </a:solidFill>
                <a:latin typeface="Times New Roman" panose="02020603050405020304" pitchFamily="18" charset="0"/>
                <a:cs typeface="Times New Roman" panose="02020603050405020304" pitchFamily="18" charset="0"/>
              </a:rPr>
              <a:t>//delete button in the table </a:t>
            </a:r>
          </a:p>
          <a:p>
            <a:pPr marL="0" indent="0">
              <a:buNone/>
            </a:pPr>
            <a:r>
              <a:rPr lang="en-US" dirty="0">
                <a:latin typeface="Times New Roman" panose="02020603050405020304" pitchFamily="18" charset="0"/>
                <a:cs typeface="Times New Roman" panose="02020603050405020304" pitchFamily="18" charset="0"/>
              </a:rPr>
              <a:t>&lt;form&gt; </a:t>
            </a:r>
          </a:p>
          <a:p>
            <a:pPr marL="0" indent="0">
              <a:buNone/>
            </a:pPr>
            <a:r>
              <a:rPr lang="en-US" dirty="0">
                <a:solidFill>
                  <a:srgbClr val="00B050"/>
                </a:solidFill>
                <a:latin typeface="Times New Roman" panose="02020603050405020304" pitchFamily="18" charset="0"/>
                <a:cs typeface="Times New Roman" panose="02020603050405020304" pitchFamily="18" charset="0"/>
              </a:rPr>
              <a:t>//these is used to get the serial number which is selected by the admin </a:t>
            </a:r>
          </a:p>
          <a:p>
            <a:pPr marL="0" indent="0">
              <a:buNone/>
            </a:pPr>
            <a:r>
              <a:rPr lang="en-US" dirty="0">
                <a:latin typeface="Times New Roman" panose="02020603050405020304" pitchFamily="18" charset="0"/>
                <a:cs typeface="Times New Roman" panose="02020603050405020304" pitchFamily="18" charset="0"/>
              </a:rPr>
              <a:t> &lt;a </a:t>
            </a:r>
            <a:r>
              <a:rPr lang="en-US" dirty="0" err="1">
                <a:latin typeface="Times New Roman" panose="02020603050405020304" pitchFamily="18" charset="0"/>
                <a:cs typeface="Times New Roman" panose="02020603050405020304" pitchFamily="18" charset="0"/>
              </a:rPr>
              <a:t>href</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deleteprinter.php?number</a:t>
            </a:r>
            <a:r>
              <a:rPr lang="en-US" dirty="0">
                <a:latin typeface="Times New Roman" panose="02020603050405020304" pitchFamily="18" charset="0"/>
                <a:cs typeface="Times New Roman" panose="02020603050405020304" pitchFamily="18" charset="0"/>
              </a:rPr>
              <a:t>=&lt;?php echo $number; </a:t>
            </a:r>
          </a:p>
          <a:p>
            <a:pPr marL="0" indent="0">
              <a:buNone/>
            </a:pPr>
            <a:r>
              <a:rPr lang="en-US" dirty="0">
                <a:latin typeface="Times New Roman" panose="02020603050405020304" pitchFamily="18" charset="0"/>
                <a:cs typeface="Times New Roman" panose="02020603050405020304" pitchFamily="18" charset="0"/>
              </a:rPr>
              <a:t>	?&gt;" class="s1" onclick="return confirm ('Are you want to </a:t>
            </a:r>
          </a:p>
          <a:p>
            <a:pPr marL="0" indent="0">
              <a:buNone/>
            </a:pPr>
            <a:r>
              <a:rPr lang="en-US" dirty="0">
                <a:latin typeface="Times New Roman" panose="02020603050405020304" pitchFamily="18" charset="0"/>
                <a:cs typeface="Times New Roman" panose="02020603050405020304" pitchFamily="18" charset="0"/>
              </a:rPr>
              <a:t>	delete...?');"&gt;DELETE&lt;/a&gt; </a:t>
            </a:r>
          </a:p>
          <a:p>
            <a:pPr marL="0" indent="0">
              <a:buNone/>
            </a:pPr>
            <a:r>
              <a:rPr lang="en-US" dirty="0">
                <a:latin typeface="Times New Roman" panose="02020603050405020304" pitchFamily="18" charset="0"/>
                <a:cs typeface="Times New Roman" panose="02020603050405020304" pitchFamily="18" charset="0"/>
              </a:rPr>
              <a:t> &lt;/form&gt; </a:t>
            </a:r>
          </a:p>
          <a:p>
            <a:pPr marL="0" indent="0">
              <a:buNone/>
            </a:pPr>
            <a:endParaRPr lang="en-US" i="1" dirty="0">
              <a:solidFill>
                <a:srgbClr val="0070C0"/>
              </a:solidFill>
              <a:latin typeface="Times New Roman" panose="02020603050405020304" pitchFamily="18" charset="0"/>
              <a:cs typeface="Times New Roman" panose="02020603050405020304" pitchFamily="18" charset="0"/>
            </a:endParaRPr>
          </a:p>
          <a:p>
            <a:pPr marL="0" indent="0">
              <a:buNone/>
            </a:pPr>
            <a:r>
              <a:rPr lang="en-US" i="1" dirty="0">
                <a:solidFill>
                  <a:srgbClr val="0070C0"/>
                </a:solidFill>
                <a:latin typeface="Times New Roman" panose="02020603050405020304" pitchFamily="18" charset="0"/>
                <a:cs typeface="Times New Roman" panose="02020603050405020304" pitchFamily="18" charset="0"/>
              </a:rPr>
              <a:t>Alert message – </a:t>
            </a:r>
            <a:r>
              <a:rPr lang="en-US" dirty="0">
                <a:solidFill>
                  <a:schemeClr val="tx1"/>
                </a:solidFill>
                <a:latin typeface="Times New Roman" panose="02020603050405020304" pitchFamily="18" charset="0"/>
                <a:cs typeface="Times New Roman" panose="02020603050405020304" pitchFamily="18" charset="0"/>
              </a:rPr>
              <a:t>confirmation by admin.</a:t>
            </a: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6" name="Content Placeholder 5">
            <a:hlinkClick r:id="rId2" action="ppaction://hlinkfile"/>
            <a:extLst>
              <a:ext uri="{FF2B5EF4-FFF2-40B4-BE49-F238E27FC236}">
                <a16:creationId xmlns:a16="http://schemas.microsoft.com/office/drawing/2014/main" id="{FC7D0F06-0A01-4F12-A87E-7F174736869E}"/>
              </a:ext>
            </a:extLst>
          </p:cNvPr>
          <p:cNvPicPr>
            <a:picLocks noGrp="1" noChangeAspect="1"/>
          </p:cNvPicPr>
          <p:nvPr>
            <p:ph sz="half" idx="2"/>
          </p:nvPr>
        </p:nvPicPr>
        <p:blipFill>
          <a:blip r:embed="rId3"/>
          <a:stretch>
            <a:fillRect/>
          </a:stretch>
        </p:blipFill>
        <p:spPr>
          <a:xfrm>
            <a:off x="6561138" y="2438401"/>
            <a:ext cx="5049837" cy="3454400"/>
          </a:xfrm>
        </p:spPr>
      </p:pic>
    </p:spTree>
    <p:extLst>
      <p:ext uri="{BB962C8B-B14F-4D97-AF65-F5344CB8AC3E}">
        <p14:creationId xmlns:p14="http://schemas.microsoft.com/office/powerpoint/2010/main" val="154666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1B48-65F4-46CB-ACAB-C5764C790D0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Deletion done…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330D12-C506-41D1-ACCA-C3672C886108}"/>
              </a:ext>
            </a:extLst>
          </p:cNvPr>
          <p:cNvSpPr>
            <a:spLocks noGrp="1"/>
          </p:cNvSpPr>
          <p:nvPr>
            <p:ph sz="half" idx="1"/>
          </p:nvPr>
        </p:nvSpPr>
        <p:spPr>
          <a:xfrm>
            <a:off x="581192" y="2394857"/>
            <a:ext cx="6385665" cy="4122058"/>
          </a:xfrm>
        </p:spPr>
        <p:txBody>
          <a:bodyPr>
            <a:noAutofit/>
          </a:bodyPr>
          <a:lstStyle/>
          <a:p>
            <a:pPr marL="0" indent="0">
              <a:buNone/>
            </a:pPr>
            <a:r>
              <a:rPr lang="en-IN" sz="1600" dirty="0">
                <a:solidFill>
                  <a:srgbClr val="00B050"/>
                </a:solidFill>
                <a:latin typeface="Times New Roman" panose="02020603050405020304" pitchFamily="18" charset="0"/>
                <a:cs typeface="Times New Roman" panose="02020603050405020304" pitchFamily="18" charset="0"/>
              </a:rPr>
              <a:t>//</a:t>
            </a:r>
            <a:r>
              <a:rPr lang="en-IN" sz="1600" dirty="0" err="1">
                <a:solidFill>
                  <a:srgbClr val="00B050"/>
                </a:solidFill>
                <a:latin typeface="Times New Roman" panose="02020603050405020304" pitchFamily="18" charset="0"/>
                <a:cs typeface="Times New Roman" panose="02020603050405020304" pitchFamily="18" charset="0"/>
              </a:rPr>
              <a:t>delete.php</a:t>
            </a:r>
            <a:r>
              <a:rPr lang="en-IN" sz="1600" dirty="0">
                <a:solidFill>
                  <a:srgbClr val="00B050"/>
                </a:solidFill>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$number = $_GET['number']; </a:t>
            </a:r>
          </a:p>
          <a:p>
            <a:pPr marL="0" indent="0">
              <a:buNone/>
            </a:pPr>
            <a:r>
              <a:rPr lang="en-IN" sz="1600" dirty="0">
                <a:latin typeface="Times New Roman" panose="02020603050405020304" pitchFamily="18" charset="0"/>
                <a:cs typeface="Times New Roman" panose="02020603050405020304" pitchFamily="18" charset="0"/>
              </a:rPr>
              <a:t>	 $query = "DELETE FROM printer WHERE number=$number"; </a:t>
            </a:r>
          </a:p>
          <a:p>
            <a:pPr marL="0" indent="0">
              <a:buNone/>
            </a:pPr>
            <a:r>
              <a:rPr lang="en-IN" sz="1600" dirty="0">
                <a:latin typeface="Times New Roman" panose="02020603050405020304" pitchFamily="18" charset="0"/>
                <a:cs typeface="Times New Roman" panose="02020603050405020304" pitchFamily="18" charset="0"/>
              </a:rPr>
              <a:t> 	$result = </a:t>
            </a:r>
            <a:r>
              <a:rPr lang="en-IN" sz="1600" dirty="0" err="1">
                <a:latin typeface="Times New Roman" panose="02020603050405020304" pitchFamily="18" charset="0"/>
                <a:cs typeface="Times New Roman" panose="02020603050405020304" pitchFamily="18" charset="0"/>
              </a:rPr>
              <a:t>mysqli_query</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conn,$query</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if($result==true) { </a:t>
            </a:r>
          </a:p>
          <a:p>
            <a:pPr marL="0" indent="0">
              <a:buNone/>
            </a:pPr>
            <a:r>
              <a:rPr lang="en-IN" sz="1600" dirty="0">
                <a:latin typeface="Times New Roman" panose="02020603050405020304" pitchFamily="18" charset="0"/>
                <a:cs typeface="Times New Roman" panose="02020603050405020304" pitchFamily="18" charset="0"/>
              </a:rPr>
              <a:t>		 header("location: </a:t>
            </a:r>
            <a:r>
              <a:rPr lang="en-IN" sz="1600" dirty="0" err="1">
                <a:latin typeface="Times New Roman" panose="02020603050405020304" pitchFamily="18" charset="0"/>
                <a:cs typeface="Times New Roman" panose="02020603050405020304" pitchFamily="18" charset="0"/>
              </a:rPr>
              <a:t>modifyprinter.php</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 </a:t>
            </a:r>
          </a:p>
          <a:p>
            <a:pPr marL="0" indent="0">
              <a:buNone/>
            </a:pPr>
            <a:r>
              <a:rPr lang="en-IN" sz="1600" dirty="0">
                <a:latin typeface="Times New Roman" panose="02020603050405020304" pitchFamily="18" charset="0"/>
                <a:cs typeface="Times New Roman" panose="02020603050405020304" pitchFamily="18" charset="0"/>
              </a:rPr>
              <a:t> 	else{ </a:t>
            </a:r>
          </a:p>
          <a:p>
            <a:pPr marL="0" indent="0">
              <a:buNone/>
            </a:pPr>
            <a:r>
              <a:rPr lang="en-IN" sz="1600" dirty="0">
                <a:latin typeface="Times New Roman" panose="02020603050405020304" pitchFamily="18" charset="0"/>
                <a:cs typeface="Times New Roman" panose="02020603050405020304" pitchFamily="18" charset="0"/>
              </a:rPr>
              <a:t> 		header("location: </a:t>
            </a:r>
            <a:r>
              <a:rPr lang="en-IN" sz="1600" dirty="0" err="1">
                <a:latin typeface="Times New Roman" panose="02020603050405020304" pitchFamily="18" charset="0"/>
                <a:cs typeface="Times New Roman" panose="02020603050405020304" pitchFamily="18" charset="0"/>
              </a:rPr>
              <a:t>modifyprinter.php</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 </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After delete it redirect to this location </a:t>
            </a:r>
            <a:r>
              <a:rPr lang="en-IN" sz="1600" i="1" dirty="0">
                <a:solidFill>
                  <a:srgbClr val="002060"/>
                </a:solidFill>
                <a:latin typeface="Times New Roman" panose="02020603050405020304" pitchFamily="18" charset="0"/>
                <a:cs typeface="Times New Roman" panose="02020603050405020304" pitchFamily="18" charset="0"/>
              </a:rPr>
              <a:t>–”</a:t>
            </a:r>
            <a:r>
              <a:rPr lang="en-IN" sz="1600" i="1" dirty="0" err="1">
                <a:solidFill>
                  <a:srgbClr val="002060"/>
                </a:solidFill>
                <a:latin typeface="Times New Roman" panose="02020603050405020304" pitchFamily="18" charset="0"/>
                <a:cs typeface="Times New Roman" panose="02020603050405020304" pitchFamily="18" charset="0"/>
              </a:rPr>
              <a:t>modifyprinter,php</a:t>
            </a:r>
            <a:r>
              <a:rPr lang="en-IN" sz="1600" i="1" dirty="0">
                <a:solidFill>
                  <a:srgbClr val="002060"/>
                </a:solidFill>
                <a:latin typeface="Times New Roman" panose="02020603050405020304" pitchFamily="18" charset="0"/>
                <a:cs typeface="Times New Roman" panose="02020603050405020304" pitchFamily="18" charset="0"/>
              </a:rPr>
              <a:t>” </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and able to see the deletion.</a:t>
            </a: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6" name="Content Placeholder 5">
            <a:hlinkClick r:id="rId2" action="ppaction://hlinkfile"/>
            <a:extLst>
              <a:ext uri="{FF2B5EF4-FFF2-40B4-BE49-F238E27FC236}">
                <a16:creationId xmlns:a16="http://schemas.microsoft.com/office/drawing/2014/main" id="{FB618B6D-AFC2-4AD2-A08B-9C7CDC3D6319}"/>
              </a:ext>
            </a:extLst>
          </p:cNvPr>
          <p:cNvPicPr>
            <a:picLocks noGrp="1" noChangeAspect="1"/>
          </p:cNvPicPr>
          <p:nvPr>
            <p:ph sz="half" idx="2"/>
          </p:nvPr>
        </p:nvPicPr>
        <p:blipFill>
          <a:blip r:embed="rId3"/>
          <a:stretch>
            <a:fillRect/>
          </a:stretch>
        </p:blipFill>
        <p:spPr>
          <a:xfrm>
            <a:off x="6734629" y="2510971"/>
            <a:ext cx="4876347" cy="3323771"/>
          </a:xfrm>
        </p:spPr>
      </p:pic>
    </p:spTree>
    <p:extLst>
      <p:ext uri="{BB962C8B-B14F-4D97-AF65-F5344CB8AC3E}">
        <p14:creationId xmlns:p14="http://schemas.microsoft.com/office/powerpoint/2010/main" val="408789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4CD7-34A9-43DB-9CC0-8014C4C8298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Screen shorts</a:t>
            </a:r>
            <a:endParaRPr lang="en-IN" dirty="0">
              <a:latin typeface="Times New Roman" panose="02020603050405020304" pitchFamily="18" charset="0"/>
              <a:cs typeface="Times New Roman" panose="02020603050405020304" pitchFamily="18" charset="0"/>
            </a:endParaRPr>
          </a:p>
        </p:txBody>
      </p:sp>
      <p:graphicFrame>
        <p:nvGraphicFramePr>
          <p:cNvPr id="12" name="Content Placeholder 11">
            <a:extLst>
              <a:ext uri="{FF2B5EF4-FFF2-40B4-BE49-F238E27FC236}">
                <a16:creationId xmlns:a16="http://schemas.microsoft.com/office/drawing/2014/main" id="{E5669821-7613-40D8-8B0E-FF85747EC3C9}"/>
              </a:ext>
            </a:extLst>
          </p:cNvPr>
          <p:cNvGraphicFramePr>
            <a:graphicFrameLocks noGrp="1"/>
          </p:cNvGraphicFramePr>
          <p:nvPr>
            <p:ph idx="1"/>
            <p:extLst>
              <p:ext uri="{D42A27DB-BD31-4B8C-83A1-F6EECF244321}">
                <p14:modId xmlns:p14="http://schemas.microsoft.com/office/powerpoint/2010/main" val="1888560631"/>
              </p:ext>
            </p:extLst>
          </p:nvPr>
        </p:nvGraphicFramePr>
        <p:xfrm>
          <a:off x="1074057" y="2181225"/>
          <a:ext cx="10145486" cy="4263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0968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54CD-4357-45BE-B8D0-1E90A47500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EDCCD2-5415-4072-B956-DA43151E69B6}"/>
              </a:ext>
            </a:extLst>
          </p:cNvPr>
          <p:cNvSpPr>
            <a:spLocks noGrp="1"/>
          </p:cNvSpPr>
          <p:nvPr>
            <p:ph idx="1"/>
          </p:nvPr>
        </p:nvSpPr>
        <p:spPr>
          <a:xfrm>
            <a:off x="957943" y="2496456"/>
            <a:ext cx="10058400" cy="3659387"/>
          </a:xfrm>
        </p:spPr>
        <p:txBody>
          <a:bodyPr>
            <a:normAutofit/>
          </a:bodyPr>
          <a:lstStyle/>
          <a:p>
            <a:pPr lvl="1">
              <a:buClr>
                <a:schemeClr val="accent1">
                  <a:lumMod val="75000"/>
                  <a:lumOff val="25000"/>
                </a:schemeClr>
              </a:buClr>
              <a:buSzPct val="10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To conclude, Stock Management System is a simple desktop based application basically suitable for our institution. </a:t>
            </a:r>
          </a:p>
          <a:p>
            <a:pPr lvl="1">
              <a:buClr>
                <a:schemeClr val="accent1">
                  <a:lumMod val="75000"/>
                  <a:lumOff val="25000"/>
                </a:schemeClr>
              </a:buClr>
              <a:buSzPct val="10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this application  we can able to insert, update and delete the item as per the requirement. </a:t>
            </a:r>
          </a:p>
          <a:p>
            <a:pPr lvl="1">
              <a:buClr>
                <a:schemeClr val="accent1">
                  <a:lumMod val="75000"/>
                  <a:lumOff val="25000"/>
                </a:schemeClr>
              </a:buClr>
              <a:buSzPct val="10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This application also provides a simple report on daily basis to know the items, product and stock details. </a:t>
            </a:r>
          </a:p>
          <a:p>
            <a:pPr lvl="1">
              <a:buClr>
                <a:schemeClr val="accent1">
                  <a:lumMod val="75000"/>
                  <a:lumOff val="25000"/>
                </a:schemeClr>
              </a:buClr>
              <a:buSzPct val="10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Through it has some limitations, our team strongly believes that the implementation of this system will surely benefit our institution. </a:t>
            </a:r>
          </a:p>
          <a:p>
            <a:pPr lvl="1">
              <a:buClr>
                <a:schemeClr val="accent1">
                  <a:lumMod val="75000"/>
                  <a:lumOff val="25000"/>
                </a:schemeClr>
              </a:buClr>
              <a:buSzPct val="10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Manual system are quite tedious ,time consuming ,less efficient and less accurate in comparison to the computerized system. </a:t>
            </a:r>
          </a:p>
          <a:p>
            <a:pPr marL="324000" lvl="1" indent="0">
              <a:buClr>
                <a:schemeClr val="accent1">
                  <a:lumMod val="75000"/>
                  <a:lumOff val="25000"/>
                </a:schemeClr>
              </a:buClr>
              <a:buSzPct val="100000"/>
              <a:buNone/>
            </a:pPr>
            <a:endParaRPr lang="en-US" sz="1800" dirty="0">
              <a:latin typeface="Times New Roman" panose="02020603050405020304" pitchFamily="18" charset="0"/>
              <a:cs typeface="Times New Roman" panose="02020603050405020304" pitchFamily="18" charset="0"/>
            </a:endParaRPr>
          </a:p>
          <a:p>
            <a:pPr lvl="1">
              <a:buClr>
                <a:schemeClr val="accent1">
                  <a:lumMod val="75000"/>
                  <a:lumOff val="25000"/>
                </a:schemeClr>
              </a:buClr>
              <a:buSzPct val="100000"/>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324000" lvl="1" indent="0">
              <a:buClr>
                <a:schemeClr val="accent1">
                  <a:lumMod val="75000"/>
                  <a:lumOff val="25000"/>
                </a:schemeClr>
              </a:buClr>
              <a:buSzPct val="10000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2683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4949-341A-4616-B32F-6EA60F4E7192}"/>
              </a:ext>
            </a:extLst>
          </p:cNvPr>
          <p:cNvSpPr>
            <a:spLocks noGrp="1"/>
          </p:cNvSpPr>
          <p:nvPr>
            <p:ph type="title"/>
          </p:nvPr>
        </p:nvSpPr>
        <p:spPr/>
        <p:txBody>
          <a:bodyPr>
            <a:normAutofit/>
          </a:bodyPr>
          <a:lstStyle/>
          <a:p>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FEB0E7E-CEA4-436E-A60B-8C073E0077FE}"/>
              </a:ext>
            </a:extLst>
          </p:cNvPr>
          <p:cNvPicPr>
            <a:picLocks noGrp="1" noChangeAspect="1"/>
          </p:cNvPicPr>
          <p:nvPr>
            <p:ph idx="1"/>
          </p:nvPr>
        </p:nvPicPr>
        <p:blipFill>
          <a:blip r:embed="rId2"/>
          <a:stretch>
            <a:fillRect/>
          </a:stretch>
        </p:blipFill>
        <p:spPr>
          <a:xfrm>
            <a:off x="449944" y="653143"/>
            <a:ext cx="11277600" cy="4397828"/>
          </a:xfrm>
        </p:spPr>
      </p:pic>
      <p:sp>
        <p:nvSpPr>
          <p:cNvPr id="4" name="Text Placeholder 3">
            <a:extLst>
              <a:ext uri="{FF2B5EF4-FFF2-40B4-BE49-F238E27FC236}">
                <a16:creationId xmlns:a16="http://schemas.microsoft.com/office/drawing/2014/main" id="{7CD175F4-51FA-4A8A-A0E9-5A65498CCE29}"/>
              </a:ext>
            </a:extLst>
          </p:cNvPr>
          <p:cNvSpPr>
            <a:spLocks noGrp="1"/>
          </p:cNvSpPr>
          <p:nvPr>
            <p:ph type="body" sz="half" idx="2"/>
          </p:nvPr>
        </p:nvSpPr>
        <p:spPr/>
        <p:txBody>
          <a:bodyPr>
            <a:normAutofit/>
          </a:bodyPr>
          <a:lstStyle/>
          <a:p>
            <a:r>
              <a:rPr lang="en-US" sz="2400" dirty="0">
                <a:solidFill>
                  <a:srgbClr val="00B0F0"/>
                </a:solidFill>
                <a:latin typeface="Times New Roman" panose="02020603050405020304" pitchFamily="18" charset="0"/>
                <a:cs typeface="Times New Roman" panose="02020603050405020304" pitchFamily="18" charset="0"/>
              </a:rPr>
              <a:t>#</a:t>
            </a:r>
            <a:r>
              <a:rPr lang="en-US" sz="2400" i="1" dirty="0">
                <a:solidFill>
                  <a:srgbClr val="00B0F0"/>
                </a:solidFill>
                <a:latin typeface="Times New Roman" panose="02020603050405020304" pitchFamily="18" charset="0"/>
                <a:cs typeface="Times New Roman" panose="02020603050405020304" pitchFamily="18" charset="0"/>
              </a:rPr>
              <a:t> </a:t>
            </a:r>
            <a:r>
              <a:rPr lang="en-US" sz="2400" i="1" dirty="0">
                <a:solidFill>
                  <a:srgbClr val="FF0000"/>
                </a:solidFill>
                <a:latin typeface="Times New Roman" panose="02020603050405020304" pitchFamily="18" charset="0"/>
                <a:cs typeface="Times New Roman" panose="02020603050405020304" pitchFamily="18" charset="0"/>
              </a:rPr>
              <a:t>stay home</a:t>
            </a:r>
            <a:r>
              <a:rPr lang="en-US" sz="2400" i="1" dirty="0">
                <a:solidFill>
                  <a:srgbClr val="00B0F0"/>
                </a:solidFill>
                <a:latin typeface="Times New Roman" panose="02020603050405020304" pitchFamily="18" charset="0"/>
                <a:cs typeface="Times New Roman" panose="02020603050405020304" pitchFamily="18" charset="0"/>
              </a:rPr>
              <a:t> </a:t>
            </a:r>
            <a:r>
              <a:rPr lang="en-US" sz="2400" i="1" dirty="0">
                <a:solidFill>
                  <a:srgbClr val="0BB51F"/>
                </a:solidFill>
                <a:latin typeface="Times New Roman" panose="02020603050405020304" pitchFamily="18" charset="0"/>
                <a:cs typeface="Times New Roman" panose="02020603050405020304" pitchFamily="18" charset="0"/>
              </a:rPr>
              <a:t>stay safe.</a:t>
            </a:r>
            <a:endParaRPr lang="en-IN" sz="2400" i="1" dirty="0">
              <a:solidFill>
                <a:srgbClr val="0BB51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31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64F1-69EE-428C-8DB7-0E46A956F8B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830DD6-826C-451D-8CE6-8CD77792625B}"/>
              </a:ext>
            </a:extLst>
          </p:cNvPr>
          <p:cNvSpPr>
            <a:spLocks noGrp="1"/>
          </p:cNvSpPr>
          <p:nvPr>
            <p:ph idx="1"/>
          </p:nvPr>
        </p:nvSpPr>
        <p:spPr>
          <a:xfrm>
            <a:off x="581192" y="2180496"/>
            <a:ext cx="11029615" cy="4127539"/>
          </a:xfrm>
        </p:spPr>
        <p:txBody>
          <a:bodyPr>
            <a:normAutofit/>
          </a:bodyPr>
          <a:lstStyle/>
          <a:p>
            <a:pPr marL="743585" marR="704215" indent="-285750" algn="just">
              <a:lnSpc>
                <a:spcPct val="150000"/>
              </a:lnSpc>
              <a:spcBef>
                <a:spcPts val="760"/>
              </a:spcBef>
              <a:spcAft>
                <a:spcPts val="0"/>
              </a:spcAft>
              <a:buFont typeface="Wingdings" panose="05000000000000000000" pitchFamily="2" charset="2"/>
              <a:buChar char="Ø"/>
            </a:pPr>
            <a:r>
              <a:rPr lang="en-US" sz="1800" cap="none" dirty="0">
                <a:solidFill>
                  <a:schemeClr val="tx1"/>
                </a:solidFill>
                <a:effectLst/>
                <a:latin typeface="Times New Roman" panose="02020603050405020304" pitchFamily="18" charset="0"/>
                <a:ea typeface="Times New Roman" panose="02020603050405020304" pitchFamily="18" charset="0"/>
              </a:rPr>
              <a:t>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project</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stock</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management</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system</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is</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spc="5" dirty="0">
                <a:solidFill>
                  <a:schemeClr val="tx1"/>
                </a:solidFill>
                <a:latin typeface="Times New Roman" panose="02020603050405020304" pitchFamily="18" charset="0"/>
                <a:ea typeface="Times New Roman" panose="02020603050405020304" pitchFamily="18" charset="0"/>
              </a:rPr>
              <a:t>a</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complete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desktop</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based</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application</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designed on PHP technology using </a:t>
            </a:r>
            <a:r>
              <a:rPr lang="en-US" sz="1800" cap="none" dirty="0" err="1">
                <a:solidFill>
                  <a:schemeClr val="tx1"/>
                </a:solidFill>
                <a:effectLst/>
                <a:latin typeface="Times New Roman" panose="02020603050405020304" pitchFamily="18" charset="0"/>
                <a:ea typeface="Times New Roman" panose="02020603050405020304" pitchFamily="18" charset="0"/>
              </a:rPr>
              <a:t>xampp</a:t>
            </a:r>
            <a:r>
              <a:rPr lang="en-US" sz="1800" cap="none" dirty="0">
                <a:solidFill>
                  <a:schemeClr val="tx1"/>
                </a:solidFill>
                <a:effectLst/>
                <a:latin typeface="Times New Roman" panose="02020603050405020304" pitchFamily="18" charset="0"/>
                <a:ea typeface="Times New Roman" panose="02020603050405020304" pitchFamily="18" charset="0"/>
              </a:rPr>
              <a:t> software.</a:t>
            </a:r>
          </a:p>
          <a:p>
            <a:pPr marL="743585" marR="704215" indent="-285750" algn="just">
              <a:lnSpc>
                <a:spcPct val="150000"/>
              </a:lnSpc>
              <a:spcBef>
                <a:spcPts val="760"/>
              </a:spcBef>
              <a:spcAft>
                <a:spcPts val="0"/>
              </a:spcAft>
              <a:buFont typeface="Wingdings" panose="05000000000000000000" pitchFamily="2" charset="2"/>
              <a:buChar char="Ø"/>
            </a:pPr>
            <a:r>
              <a:rPr lang="en-US" sz="1800" cap="none" dirty="0">
                <a:solidFill>
                  <a:schemeClr val="tx1"/>
                </a:solidFill>
                <a:effectLst/>
                <a:latin typeface="Times New Roman" panose="02020603050405020304" pitchFamily="18" charset="0"/>
                <a:ea typeface="Times New Roman" panose="02020603050405020304" pitchFamily="18" charset="0"/>
              </a:rPr>
              <a:t>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main aim of 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project is to develop stock management system model software in which all 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information regarding the stock of the organization will be presented.</a:t>
            </a:r>
          </a:p>
          <a:p>
            <a:pPr marL="743585" marR="704215" indent="-285750" algn="just">
              <a:lnSpc>
                <a:spcPct val="150000"/>
              </a:lnSpc>
              <a:spcBef>
                <a:spcPts val="760"/>
              </a:spcBef>
              <a:spcAft>
                <a:spcPts val="0"/>
              </a:spcAft>
              <a:buFont typeface="Wingdings" panose="05000000000000000000" pitchFamily="2" charset="2"/>
              <a:buChar char="Ø"/>
            </a:pPr>
            <a:r>
              <a:rPr lang="en-US" sz="1800" cap="none" dirty="0">
                <a:solidFill>
                  <a:schemeClr val="tx1"/>
                </a:solidFill>
                <a:effectLst/>
                <a:latin typeface="Times New Roman" panose="02020603050405020304" pitchFamily="18" charset="0"/>
                <a:ea typeface="Times New Roman" panose="02020603050405020304" pitchFamily="18" charset="0"/>
              </a:rPr>
              <a:t>It is an </a:t>
            </a:r>
            <a:r>
              <a:rPr lang="en-US" sz="1800" b="1" u="heavy" cap="none" dirty="0">
                <a:solidFill>
                  <a:srgbClr val="00B050"/>
                </a:solidFill>
                <a:effectLst/>
                <a:latin typeface="Times New Roman" panose="02020603050405020304" pitchFamily="18" charset="0"/>
                <a:ea typeface="Times New Roman" panose="02020603050405020304" pitchFamily="18" charset="0"/>
              </a:rPr>
              <a:t>intranet</a:t>
            </a:r>
            <a:r>
              <a:rPr lang="en-US" sz="1800" b="1" cap="none" spc="-28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based</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desktop</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application which</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has admin</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component</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to</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manage 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stock</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and</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maintenance</a:t>
            </a:r>
            <a:r>
              <a:rPr lang="en-US" sz="1800" cap="none" spc="10"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of</a:t>
            </a:r>
            <a:r>
              <a:rPr lang="en-US" sz="1800" cap="none" spc="-30"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the</a:t>
            </a:r>
            <a:r>
              <a:rPr lang="en-US" sz="1800" cap="none" spc="10"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stock</a:t>
            </a:r>
            <a:r>
              <a:rPr lang="en-US" sz="1800" cap="none" spc="15" dirty="0">
                <a:solidFill>
                  <a:schemeClr val="tx1"/>
                </a:solidFill>
                <a:effectLst/>
                <a:latin typeface="Times New Roman" panose="02020603050405020304" pitchFamily="18" charset="0"/>
                <a:ea typeface="Times New Roman" panose="02020603050405020304" pitchFamily="18" charset="0"/>
              </a:rPr>
              <a:t> </a:t>
            </a:r>
            <a:r>
              <a:rPr lang="en-US" sz="1800" cap="none" dirty="0" err="1">
                <a:solidFill>
                  <a:schemeClr val="tx1"/>
                </a:solidFill>
                <a:effectLst/>
                <a:latin typeface="Times New Roman" panose="02020603050405020304" pitchFamily="18" charset="0"/>
                <a:ea typeface="Times New Roman" panose="02020603050405020304" pitchFamily="18" charset="0"/>
              </a:rPr>
              <a:t>system.There</a:t>
            </a:r>
            <a:r>
              <a:rPr lang="en-US" sz="1800" cap="none" dirty="0">
                <a:solidFill>
                  <a:schemeClr val="tx1"/>
                </a:solidFill>
                <a:effectLst/>
                <a:latin typeface="Times New Roman" panose="02020603050405020304" pitchFamily="18" charset="0"/>
                <a:ea typeface="Times New Roman" panose="02020603050405020304" pitchFamily="18" charset="0"/>
              </a:rPr>
              <a:t> is a provision of</a:t>
            </a:r>
            <a:r>
              <a:rPr lang="en-US" sz="1800" cap="none" spc="5" dirty="0">
                <a:solidFill>
                  <a:schemeClr val="tx1"/>
                </a:solidFill>
                <a:effectLst/>
                <a:latin typeface="Times New Roman" panose="02020603050405020304" pitchFamily="18" charset="0"/>
                <a:ea typeface="Times New Roman" panose="02020603050405020304" pitchFamily="18" charset="0"/>
              </a:rPr>
              <a:t> insertion , </a:t>
            </a:r>
            <a:r>
              <a:rPr lang="en-US" sz="1800" cap="none" dirty="0">
                <a:solidFill>
                  <a:schemeClr val="tx1"/>
                </a:solidFill>
                <a:effectLst/>
                <a:latin typeface="Times New Roman" panose="02020603050405020304" pitchFamily="18" charset="0"/>
                <a:ea typeface="Times New Roman" panose="02020603050405020304" pitchFamily="18" charset="0"/>
              </a:rPr>
              <a:t>updating and deletion of  the stock also. </a:t>
            </a:r>
            <a:endParaRPr lang="en-IN" sz="1800" cap="none" dirty="0">
              <a:solidFill>
                <a:schemeClr val="tx1"/>
              </a:solidFill>
              <a:latin typeface="Times New Roman" panose="02020603050405020304" pitchFamily="18" charset="0"/>
              <a:ea typeface="Times New Roman" panose="02020603050405020304" pitchFamily="18" charset="0"/>
            </a:endParaRPr>
          </a:p>
          <a:p>
            <a:pPr marL="743585" marR="704215" indent="-285750" algn="just">
              <a:lnSpc>
                <a:spcPct val="150000"/>
              </a:lnSpc>
              <a:spcBef>
                <a:spcPts val="760"/>
              </a:spcBef>
              <a:spcAft>
                <a:spcPts val="0"/>
              </a:spcAft>
              <a:buFont typeface="Wingdings" panose="05000000000000000000" pitchFamily="2" charset="2"/>
              <a:buChar char="Ø"/>
            </a:pPr>
            <a:r>
              <a:rPr lang="en-US" sz="1800" cap="none" dirty="0">
                <a:solidFill>
                  <a:schemeClr val="tx1"/>
                </a:solidFill>
                <a:effectLst/>
                <a:latin typeface="Times New Roman" panose="02020603050405020304" pitchFamily="18" charset="0"/>
                <a:ea typeface="Times New Roman" panose="02020603050405020304" pitchFamily="18" charset="0"/>
              </a:rPr>
              <a:t>Here the login page is created in order to protect the management of</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the stock of organization in order to prevent it from the threads and misuse of the</a:t>
            </a:r>
            <a:r>
              <a:rPr lang="en-US" sz="1800" cap="none" spc="5" dirty="0">
                <a:solidFill>
                  <a:schemeClr val="tx1"/>
                </a:solidFill>
                <a:effectLst/>
                <a:latin typeface="Times New Roman" panose="02020603050405020304" pitchFamily="18" charset="0"/>
                <a:ea typeface="Times New Roman" panose="02020603050405020304" pitchFamily="18" charset="0"/>
              </a:rPr>
              <a:t> </a:t>
            </a:r>
            <a:r>
              <a:rPr lang="en-US" sz="1800" cap="none" dirty="0">
                <a:solidFill>
                  <a:schemeClr val="tx1"/>
                </a:solidFill>
                <a:effectLst/>
                <a:latin typeface="Times New Roman" panose="02020603050405020304" pitchFamily="18" charset="0"/>
                <a:ea typeface="Times New Roman" panose="02020603050405020304" pitchFamily="18" charset="0"/>
              </a:rPr>
              <a:t>stock.</a:t>
            </a:r>
            <a:endParaRPr lang="en-IN" sz="1800" cap="none"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0285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57D1-9AFD-4042-A678-5AAE6F980DC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06A4FC-696C-47F3-8A53-6D7F24E2CB13}"/>
              </a:ext>
            </a:extLst>
          </p:cNvPr>
          <p:cNvSpPr>
            <a:spLocks noGrp="1"/>
          </p:cNvSpPr>
          <p:nvPr>
            <p:ph idx="1"/>
          </p:nvPr>
        </p:nvSpPr>
        <p:spPr>
          <a:xfrm>
            <a:off x="581192" y="2180496"/>
            <a:ext cx="11029615" cy="3975348"/>
          </a:xfrm>
        </p:spPr>
        <p:txBody>
          <a:bodyPr>
            <a:noAutofit/>
          </a:bodyPr>
          <a:lstStyle/>
          <a:p>
            <a:pPr lvl="1">
              <a:lnSpc>
                <a:spcPct val="150000"/>
              </a:lnSpc>
              <a:buClr>
                <a:srgbClr val="00B050"/>
              </a:buClr>
              <a:buSzPct val="100000"/>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Based on my survey, I have found that there are institute that still using paper based or filing system or Excel sheet to save their information or details about their stocks</a:t>
            </a:r>
          </a:p>
          <a:p>
            <a:pPr lvl="1">
              <a:lnSpc>
                <a:spcPct val="150000"/>
              </a:lnSpc>
              <a:buClr>
                <a:srgbClr val="00B050"/>
              </a:buClr>
              <a:buSzPct val="100000"/>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After Analyzing many existing Stock Management Database we have now the obvious vision of the project to be developed. Before we started to build the application- our team had many challenges. We defined our problem statement as:</a:t>
            </a:r>
          </a:p>
          <a:p>
            <a:pPr marL="1354950" lvl="3" indent="-285750" algn="just">
              <a:lnSpc>
                <a:spcPct val="150000"/>
              </a:lnSpc>
              <a:buClr>
                <a:srgbClr val="00B0F0"/>
              </a:buClr>
              <a:buFont typeface="Wingdings" panose="05000000000000000000" pitchFamily="2" charset="2"/>
              <a:buChar char="v"/>
            </a:pPr>
            <a:r>
              <a:rPr lang="en-US" sz="1800" cap="none" dirty="0">
                <a:solidFill>
                  <a:schemeClr val="tx1"/>
                </a:solidFill>
                <a:latin typeface="Times New Roman" panose="02020603050405020304" pitchFamily="18" charset="0"/>
                <a:cs typeface="Times New Roman" panose="02020603050405020304" pitchFamily="18" charset="0"/>
              </a:rPr>
              <a:t>To make desktop based application of database for small organization</a:t>
            </a:r>
            <a:r>
              <a:rPr lang="en-US" sz="1800" cap="none" dirty="0">
                <a:latin typeface="Times New Roman" panose="02020603050405020304" pitchFamily="18" charset="0"/>
                <a:cs typeface="Times New Roman" panose="02020603050405020304" pitchFamily="18" charset="0"/>
              </a:rPr>
              <a:t>.</a:t>
            </a:r>
          </a:p>
          <a:p>
            <a:pPr marL="1354950" lvl="3" indent="-285750" algn="just">
              <a:lnSpc>
                <a:spcPct val="150000"/>
              </a:lnSpc>
              <a:buClr>
                <a:srgbClr val="00B0F0"/>
              </a:buClr>
              <a:buFont typeface="Wingdings" panose="05000000000000000000" pitchFamily="2" charset="2"/>
              <a:buChar char="v"/>
            </a:pPr>
            <a:r>
              <a:rPr lang="en-US" sz="1800" cap="none" dirty="0">
                <a:solidFill>
                  <a:schemeClr val="tx1"/>
                </a:solidFill>
                <a:latin typeface="Times New Roman" panose="02020603050405020304" pitchFamily="18" charset="0"/>
                <a:cs typeface="Times New Roman" panose="02020603050405020304" pitchFamily="18" charset="0"/>
              </a:rPr>
              <a:t>To make the system easily managed and can be secured.  </a:t>
            </a:r>
          </a:p>
          <a:p>
            <a:pPr marL="1354950" lvl="3" indent="-285750" algn="just">
              <a:lnSpc>
                <a:spcPct val="150000"/>
              </a:lnSpc>
              <a:buClr>
                <a:srgbClr val="00B0F0"/>
              </a:buClr>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To cover all the area in the database like purchase detail, product detail and stock management.</a:t>
            </a:r>
            <a:r>
              <a:rPr lang="en-US" sz="1800" cap="none" dirty="0">
                <a:solidFill>
                  <a:schemeClr val="tx1"/>
                </a:solidFill>
                <a:latin typeface="Times New Roman" panose="02020603050405020304" pitchFamily="18" charset="0"/>
                <a:cs typeface="Times New Roman" panose="02020603050405020304" pitchFamily="18" charset="0"/>
              </a:rPr>
              <a:t>       </a:t>
            </a:r>
          </a:p>
          <a:p>
            <a:pPr marL="0" indent="0">
              <a:buNone/>
            </a:pPr>
            <a:endParaRPr lang="en-IN" dirty="0"/>
          </a:p>
        </p:txBody>
      </p:sp>
    </p:spTree>
    <p:extLst>
      <p:ext uri="{BB962C8B-B14F-4D97-AF65-F5344CB8AC3E}">
        <p14:creationId xmlns:p14="http://schemas.microsoft.com/office/powerpoint/2010/main" val="307844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419E-5707-440F-A501-DB6C8E66DF8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4F01B0-49D8-4454-B4C5-5DB1770C71C1}"/>
              </a:ext>
            </a:extLst>
          </p:cNvPr>
          <p:cNvSpPr>
            <a:spLocks noGrp="1"/>
          </p:cNvSpPr>
          <p:nvPr>
            <p:ph idx="1"/>
          </p:nvPr>
        </p:nvSpPr>
        <p:spPr>
          <a:xfrm>
            <a:off x="581192" y="2180496"/>
            <a:ext cx="11029615" cy="3678303"/>
          </a:xfrm>
        </p:spPr>
        <p:txBody>
          <a:bodyPr/>
          <a:lstStyle/>
          <a:p>
            <a:pPr marL="0" indent="0">
              <a:buClr>
                <a:srgbClr val="00B050"/>
              </a:buClr>
              <a:buNone/>
            </a:pPr>
            <a:r>
              <a:rPr lang="en-US" sz="2000" dirty="0">
                <a:solidFill>
                  <a:srgbClr val="002060"/>
                </a:solidFill>
                <a:latin typeface="Times New Roman" panose="02020603050405020304" pitchFamily="18" charset="0"/>
                <a:cs typeface="Times New Roman" panose="02020603050405020304" pitchFamily="18" charset="0"/>
              </a:rPr>
              <a:t>Software Requirements:</a:t>
            </a:r>
          </a:p>
          <a:p>
            <a:pPr lvl="2">
              <a:buClr>
                <a:schemeClr val="accent1">
                  <a:lumMod val="75000"/>
                  <a:lumOff val="25000"/>
                </a:schemeClr>
              </a:buClr>
              <a:buFont typeface="Wingdings" panose="05000000000000000000" pitchFamily="2" charset="2"/>
              <a:buChar char="Ø"/>
            </a:pPr>
            <a:r>
              <a:rPr lang="en-US" sz="1800" dirty="0" err="1">
                <a:solidFill>
                  <a:schemeClr val="tx1"/>
                </a:solidFill>
                <a:latin typeface="Times New Roman" panose="02020603050405020304" pitchFamily="18" charset="0"/>
                <a:cs typeface="Times New Roman" panose="02020603050405020304" pitchFamily="18" charset="0"/>
              </a:rPr>
              <a:t>Xampp</a:t>
            </a:r>
            <a:r>
              <a:rPr lang="en-US" sz="1800" dirty="0">
                <a:solidFill>
                  <a:schemeClr val="tx1"/>
                </a:solidFill>
                <a:latin typeface="Times New Roman" panose="02020603050405020304" pitchFamily="18" charset="0"/>
                <a:cs typeface="Times New Roman" panose="02020603050405020304" pitchFamily="18" charset="0"/>
              </a:rPr>
              <a:t> SQL Server 2012</a:t>
            </a:r>
          </a:p>
          <a:p>
            <a:pPr lvl="2">
              <a:buClr>
                <a:schemeClr val="accent1">
                  <a:lumMod val="75000"/>
                  <a:lumOff val="25000"/>
                </a:schemeClr>
              </a:buCl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PHP and MYSQL Codes</a:t>
            </a:r>
          </a:p>
          <a:p>
            <a:pPr lvl="2">
              <a:buClr>
                <a:schemeClr val="accent1">
                  <a:lumMod val="75000"/>
                  <a:lumOff val="25000"/>
                </a:schemeClr>
              </a:buCl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Windows 7 and Above.</a:t>
            </a:r>
          </a:p>
          <a:p>
            <a:pPr>
              <a:buClr>
                <a:schemeClr val="accent1">
                  <a:lumMod val="75000"/>
                  <a:lumOff val="25000"/>
                </a:schemeClr>
              </a:buClr>
              <a:buFont typeface="Wingdings" panose="05000000000000000000" pitchFamily="2" charset="2"/>
              <a:buChar char="Ø"/>
            </a:pPr>
            <a:endParaRPr lang="en-US" dirty="0">
              <a:solidFill>
                <a:srgbClr val="002060"/>
              </a:solidFill>
              <a:latin typeface="Times New Roman" panose="02020603050405020304" pitchFamily="18" charset="0"/>
              <a:cs typeface="Times New Roman" panose="02020603050405020304" pitchFamily="18" charset="0"/>
            </a:endParaRPr>
          </a:p>
          <a:p>
            <a:pPr marL="0" indent="0">
              <a:buClr>
                <a:srgbClr val="00B050"/>
              </a:buClr>
              <a:buNone/>
            </a:pPr>
            <a:r>
              <a:rPr lang="en-US" sz="2000" dirty="0" err="1">
                <a:solidFill>
                  <a:srgbClr val="002060"/>
                </a:solidFill>
                <a:latin typeface="Times New Roman" panose="02020603050405020304" pitchFamily="18" charset="0"/>
                <a:cs typeface="Times New Roman" panose="02020603050405020304" pitchFamily="18" charset="0"/>
              </a:rPr>
              <a:t>Hareware</a:t>
            </a:r>
            <a:r>
              <a:rPr lang="en-US" sz="2000" dirty="0">
                <a:solidFill>
                  <a:srgbClr val="002060"/>
                </a:solidFill>
                <a:latin typeface="Times New Roman" panose="02020603050405020304" pitchFamily="18" charset="0"/>
                <a:cs typeface="Times New Roman" panose="02020603050405020304" pitchFamily="18" charset="0"/>
              </a:rPr>
              <a:t> Requirements:</a:t>
            </a:r>
          </a:p>
          <a:p>
            <a:pPr lvl="2">
              <a:buClr>
                <a:schemeClr val="accent1">
                  <a:lumMod val="75000"/>
                  <a:lumOff val="25000"/>
                </a:schemeClr>
              </a:buCl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Intel core i3</a:t>
            </a:r>
          </a:p>
          <a:p>
            <a:pPr lvl="2">
              <a:buClr>
                <a:schemeClr val="accent1">
                  <a:lumMod val="75000"/>
                  <a:lumOff val="25000"/>
                </a:schemeClr>
              </a:buCl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4 GB RAM </a:t>
            </a:r>
            <a:r>
              <a:rPr lang="en-US" dirty="0">
                <a:solidFill>
                  <a:schemeClr val="tx1"/>
                </a:solidFill>
              </a:rPr>
              <a:t>	</a:t>
            </a:r>
          </a:p>
          <a:p>
            <a:pPr lvl="2">
              <a:buClr>
                <a:schemeClr val="accent1">
                  <a:lumMod val="75000"/>
                  <a:lumOff val="25000"/>
                </a:schemeClr>
              </a:buClr>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2 GB Hardware Capacity.</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950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C294-8BF4-45B5-AE9C-0AB7C332764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php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1E345B-E0C5-4BED-83AB-6198F0B0056B}"/>
              </a:ext>
            </a:extLst>
          </p:cNvPr>
          <p:cNvSpPr>
            <a:spLocks noGrp="1"/>
          </p:cNvSpPr>
          <p:nvPr>
            <p:ph idx="1"/>
          </p:nvPr>
        </p:nvSpPr>
        <p:spPr>
          <a:xfrm>
            <a:off x="159026" y="2180495"/>
            <a:ext cx="11451781" cy="4299817"/>
          </a:xfrm>
        </p:spPr>
        <p:txBody>
          <a:bodyPr>
            <a:noAutofit/>
          </a:bodyPr>
          <a:lstStyle/>
          <a:p>
            <a:pPr marL="324000" lvl="1" indent="0">
              <a:buNone/>
            </a:pPr>
            <a:endParaRPr lang="en-US" sz="1800" b="1" i="1" u="none" strike="noStrike" baseline="0" dirty="0">
              <a:solidFill>
                <a:srgbClr val="FF0000"/>
              </a:solidFill>
              <a:latin typeface="Times New Roman" panose="02020603050405020304" pitchFamily="18" charset="0"/>
              <a:cs typeface="Times New Roman" panose="02020603050405020304" pitchFamily="18" charset="0"/>
            </a:endParaRPr>
          </a:p>
          <a:p>
            <a:pPr lvl="3">
              <a:buFont typeface="Wingdings" panose="05000000000000000000" pitchFamily="2" charset="2"/>
              <a:buChar char="q"/>
            </a:pPr>
            <a:r>
              <a:rPr lang="en-US" sz="1800" b="0" i="0" u="none" strike="noStrike" baseline="0" dirty="0">
                <a:solidFill>
                  <a:schemeClr val="tx1"/>
                </a:solidFill>
                <a:latin typeface="Times New Roman" panose="02020603050405020304" pitchFamily="18" charset="0"/>
              </a:rPr>
              <a:t>PHP is a server side scripting language that is embedded in HTML. It is used to manage dynamic content, databases, session tracking, even build entire e-commerce </a:t>
            </a:r>
            <a:r>
              <a:rPr lang="en-IN" sz="1800" b="0" i="0" u="none" strike="noStrike" baseline="0" dirty="0">
                <a:solidFill>
                  <a:schemeClr val="tx1"/>
                </a:solidFill>
                <a:latin typeface="Times New Roman" panose="02020603050405020304" pitchFamily="18" charset="0"/>
              </a:rPr>
              <a:t>sites.</a:t>
            </a:r>
          </a:p>
          <a:p>
            <a:pPr lvl="3">
              <a:buFont typeface="Wingdings" panose="05000000000000000000" pitchFamily="2" charset="2"/>
              <a:buChar char="q"/>
            </a:pPr>
            <a:r>
              <a:rPr lang="en-US" sz="1800" b="0" i="0" u="none" strike="noStrike" baseline="0" dirty="0">
                <a:solidFill>
                  <a:schemeClr val="tx1"/>
                </a:solidFill>
                <a:latin typeface="Times New Roman" panose="02020603050405020304" pitchFamily="18" charset="0"/>
              </a:rPr>
              <a:t>You add, delete, modify elements within your database through PHP. Access cookies variables and set cookies.</a:t>
            </a:r>
          </a:p>
          <a:p>
            <a:pPr lvl="3">
              <a:buFont typeface="Wingdings" panose="05000000000000000000" pitchFamily="2" charset="2"/>
              <a:buChar char="q"/>
            </a:pPr>
            <a:r>
              <a:rPr lang="en-US" sz="1800" b="0" i="0" u="none" strike="noStrike" baseline="0" dirty="0">
                <a:solidFill>
                  <a:schemeClr val="tx1"/>
                </a:solidFill>
                <a:latin typeface="Times New Roman" panose="02020603050405020304" pitchFamily="18" charset="0"/>
              </a:rPr>
              <a:t>Using PHP, you can restrict users to access some pages of your website.</a:t>
            </a:r>
            <a:r>
              <a:rPr lang="en-IN" sz="1800" b="0" i="0" u="none" strike="noStrike" baseline="0" dirty="0">
                <a:solidFill>
                  <a:schemeClr val="tx1"/>
                </a:solidFill>
                <a:latin typeface="Times New Roman" panose="02020603050405020304" pitchFamily="18" charset="0"/>
              </a:rPr>
              <a:t>It can encrypt data.</a:t>
            </a:r>
          </a:p>
          <a:p>
            <a:pPr lvl="3">
              <a:buFont typeface="Wingdings" panose="05000000000000000000" pitchFamily="2" charset="2"/>
              <a:buChar char="q"/>
            </a:pPr>
            <a:r>
              <a:rPr lang="en-IN" sz="1800" u="none" strike="noStrike" baseline="0" dirty="0">
                <a:solidFill>
                  <a:schemeClr val="tx1"/>
                </a:solidFill>
                <a:latin typeface="Times New Roman" panose="02020603050405020304" pitchFamily="18" charset="0"/>
                <a:cs typeface="Times New Roman" panose="02020603050405020304" pitchFamily="18" charset="0"/>
              </a:rPr>
              <a:t>PHP is  </a:t>
            </a:r>
          </a:p>
          <a:p>
            <a:pPr marL="2008900" lvl="5" indent="-342900">
              <a:buClr>
                <a:srgbClr val="00B050"/>
              </a:buClr>
              <a:buFont typeface="+mj-lt"/>
              <a:buAutoNum type="arabicPeriod"/>
            </a:pPr>
            <a:r>
              <a:rPr lang="en-IN" sz="1800" u="none" strike="noStrike" baseline="0" dirty="0">
                <a:solidFill>
                  <a:schemeClr val="tx1"/>
                </a:solidFill>
                <a:latin typeface="Times New Roman" panose="02020603050405020304" pitchFamily="18" charset="0"/>
                <a:cs typeface="Times New Roman" panose="02020603050405020304" pitchFamily="18" charset="0"/>
              </a:rPr>
              <a:t>Simplicity</a:t>
            </a:r>
          </a:p>
          <a:p>
            <a:pPr marL="2008900" lvl="5" indent="-342900">
              <a:buClr>
                <a:srgbClr val="00B050"/>
              </a:buClr>
              <a:buFont typeface="+mj-lt"/>
              <a:buAutoNum type="arabicPeriod"/>
            </a:pPr>
            <a:r>
              <a:rPr lang="en-IN" sz="1800" u="none" strike="noStrike" baseline="0" dirty="0">
                <a:solidFill>
                  <a:schemeClr val="tx1"/>
                </a:solidFill>
                <a:latin typeface="Times New Roman" panose="02020603050405020304" pitchFamily="18" charset="0"/>
                <a:cs typeface="Times New Roman" panose="02020603050405020304" pitchFamily="18" charset="0"/>
              </a:rPr>
              <a:t>Efficiency</a:t>
            </a:r>
          </a:p>
          <a:p>
            <a:pPr marL="2008900" lvl="5" indent="-342900">
              <a:buClr>
                <a:srgbClr val="00B050"/>
              </a:buClr>
              <a:buFont typeface="+mj-lt"/>
              <a:buAutoNum type="arabicPeriod"/>
            </a:pPr>
            <a:r>
              <a:rPr lang="en-IN" sz="1800" u="none" strike="noStrike" baseline="0" dirty="0">
                <a:solidFill>
                  <a:schemeClr val="tx1"/>
                </a:solidFill>
                <a:latin typeface="Times New Roman" panose="02020603050405020304" pitchFamily="18" charset="0"/>
                <a:cs typeface="Times New Roman" panose="02020603050405020304" pitchFamily="18" charset="0"/>
              </a:rPr>
              <a:t>Security</a:t>
            </a:r>
          </a:p>
          <a:p>
            <a:pPr marL="2008900" lvl="5" indent="-342900">
              <a:buClr>
                <a:srgbClr val="00B050"/>
              </a:buClr>
              <a:buFont typeface="+mj-lt"/>
              <a:buAutoNum type="arabicPeriod"/>
            </a:pPr>
            <a:r>
              <a:rPr lang="en-IN" sz="1800" u="none" strike="noStrike" baseline="0" dirty="0">
                <a:solidFill>
                  <a:schemeClr val="tx1"/>
                </a:solidFill>
                <a:latin typeface="Times New Roman" panose="02020603050405020304" pitchFamily="18" charset="0"/>
                <a:cs typeface="Times New Roman" panose="02020603050405020304" pitchFamily="18" charset="0"/>
              </a:rPr>
              <a:t>Flexibility</a:t>
            </a:r>
          </a:p>
          <a:p>
            <a:pPr marL="2008900" lvl="5" indent="-342900">
              <a:buClr>
                <a:srgbClr val="00B050"/>
              </a:buClr>
              <a:buFont typeface="+mj-lt"/>
              <a:buAutoNum type="arabicPeriod"/>
            </a:pPr>
            <a:r>
              <a:rPr lang="en-IN" sz="1800" u="none" strike="noStrike" baseline="0" dirty="0">
                <a:solidFill>
                  <a:schemeClr val="tx1"/>
                </a:solidFill>
                <a:latin typeface="Times New Roman" panose="02020603050405020304" pitchFamily="18" charset="0"/>
                <a:cs typeface="Times New Roman" panose="02020603050405020304" pitchFamily="18" charset="0"/>
              </a:rPr>
              <a:t>Familiarity.</a:t>
            </a:r>
            <a:endParaRPr lang="en-US" sz="1800" u="none" strike="noStrike" baseline="0" dirty="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IN"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20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87C6-B1A7-49EC-B9E0-60C7E14D3F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3-Tier architecture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60030B-1DB7-4D83-BD38-CFCC2716DEE2}"/>
              </a:ext>
            </a:extLst>
          </p:cNvPr>
          <p:cNvSpPr>
            <a:spLocks noGrp="1"/>
          </p:cNvSpPr>
          <p:nvPr>
            <p:ph sz="half" idx="1"/>
          </p:nvPr>
        </p:nvSpPr>
        <p:spPr>
          <a:xfrm>
            <a:off x="581192" y="2228003"/>
            <a:ext cx="7144825" cy="4093284"/>
          </a:xfrm>
        </p:spPr>
        <p:txBody>
          <a:bodyPr>
            <a:normAutofit/>
          </a:bodyPr>
          <a:lstStyle/>
          <a:p>
            <a:pPr>
              <a:buClr>
                <a:srgbClr val="00B0F0"/>
              </a:buCl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Client Tier:</a:t>
            </a:r>
          </a:p>
          <a:p>
            <a:pPr marL="0" indent="0">
              <a:buClr>
                <a:srgbClr val="00B0F0"/>
              </a:buClr>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The main function of this tier is to display information to the user upon user’s request generated by user’s inputs such as </a:t>
            </a:r>
            <a:r>
              <a:rPr lang="en-US" sz="1800" i="0" u="none" strike="noStrike" baseline="0" dirty="0">
                <a:solidFill>
                  <a:srgbClr val="000000"/>
                </a:solidFill>
                <a:latin typeface="Times New Roman" panose="02020603050405020304" pitchFamily="18" charset="0"/>
                <a:cs typeface="Times New Roman" panose="02020603050405020304" pitchFamily="18" charset="0"/>
              </a:rPr>
              <a:t>firing button events. </a:t>
            </a:r>
            <a:endParaRPr lang="en-US"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Business Tier:</a:t>
            </a:r>
          </a:p>
          <a:p>
            <a:pPr marL="0" indent="0">
              <a:buClr>
                <a:srgbClr val="00B0F0"/>
              </a:buClr>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The middle tier, business logic, is called by the client to make database queries. It provides core function of the system as well as connectivity to the data tier</a:t>
            </a:r>
            <a:endParaRPr lang="en-US"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Data Tier:</a:t>
            </a:r>
          </a:p>
          <a:p>
            <a:pPr marL="0" indent="0">
              <a:buClr>
                <a:srgbClr val="00B0F0"/>
              </a:buClr>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Data layer is also the class which gets the data from the business tier and sends it to the database or gets the data from the database and sends it to business tier. </a:t>
            </a:r>
            <a:endParaRPr lang="en-US" dirty="0">
              <a:latin typeface="Times New Roman" panose="02020603050405020304" pitchFamily="18" charset="0"/>
              <a:cs typeface="Times New Roman" panose="02020603050405020304" pitchFamily="18" charset="0"/>
            </a:endParaRPr>
          </a:p>
          <a:p>
            <a:pPr marL="0" indent="0">
              <a:buClr>
                <a:srgbClr val="00B0F0"/>
              </a:buClr>
              <a:buNone/>
            </a:pPr>
            <a:endParaRPr lang="en-US" dirty="0">
              <a:latin typeface="Times New Roman" panose="02020603050405020304" pitchFamily="18" charset="0"/>
              <a:cs typeface="Times New Roman" panose="02020603050405020304" pitchFamily="18" charset="0"/>
            </a:endParaRPr>
          </a:p>
          <a:p>
            <a:pPr>
              <a:buClr>
                <a:srgbClr val="00B0F0"/>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7B1D7632-9085-4610-87C8-4441F9BAE118}"/>
              </a:ext>
            </a:extLst>
          </p:cNvPr>
          <p:cNvPicPr>
            <a:picLocks noGrp="1" noChangeAspect="1"/>
          </p:cNvPicPr>
          <p:nvPr>
            <p:ph sz="half" idx="2"/>
          </p:nvPr>
        </p:nvPicPr>
        <p:blipFill>
          <a:blip r:embed="rId2"/>
          <a:stretch>
            <a:fillRect/>
          </a:stretch>
        </p:blipFill>
        <p:spPr>
          <a:xfrm>
            <a:off x="7911547" y="2228002"/>
            <a:ext cx="3604591" cy="4093283"/>
          </a:xfrm>
        </p:spPr>
      </p:pic>
    </p:spTree>
    <p:extLst>
      <p:ext uri="{BB962C8B-B14F-4D97-AF65-F5344CB8AC3E}">
        <p14:creationId xmlns:p14="http://schemas.microsoft.com/office/powerpoint/2010/main" val="257383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ADD3-9B9F-45F1-B5AE-2F53F69FF1A2}"/>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Usecase</a:t>
            </a:r>
            <a:r>
              <a:rPr lang="en-US" dirty="0">
                <a:latin typeface="Times New Roman" panose="02020603050405020304" pitchFamily="18" charset="0"/>
                <a:cs typeface="Times New Roman" panose="02020603050405020304" pitchFamily="18" charset="0"/>
              </a:rPr>
              <a:t> diagram</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886E069E-DFDF-4A07-801D-19B1636099DB}"/>
              </a:ext>
            </a:extLst>
          </p:cNvPr>
          <p:cNvPicPr>
            <a:picLocks noGrp="1" noChangeAspect="1"/>
          </p:cNvPicPr>
          <p:nvPr>
            <p:ph idx="1"/>
          </p:nvPr>
        </p:nvPicPr>
        <p:blipFill>
          <a:blip r:embed="rId2"/>
          <a:stretch>
            <a:fillRect/>
          </a:stretch>
        </p:blipFill>
        <p:spPr>
          <a:xfrm>
            <a:off x="2493819" y="1995055"/>
            <a:ext cx="7079672" cy="4682836"/>
          </a:xfrm>
        </p:spPr>
      </p:pic>
    </p:spTree>
    <p:extLst>
      <p:ext uri="{BB962C8B-B14F-4D97-AF65-F5344CB8AC3E}">
        <p14:creationId xmlns:p14="http://schemas.microsoft.com/office/powerpoint/2010/main" val="25735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B0A1-7E77-4929-B3E8-F13BD8A69B0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Insertion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2E65FF-A854-4521-BD72-FAA61980513C}"/>
              </a:ext>
            </a:extLst>
          </p:cNvPr>
          <p:cNvSpPr>
            <a:spLocks noGrp="1"/>
          </p:cNvSpPr>
          <p:nvPr>
            <p:ph sz="half" idx="1"/>
          </p:nvPr>
        </p:nvSpPr>
        <p:spPr>
          <a:xfrm>
            <a:off x="581192" y="2637183"/>
            <a:ext cx="5289521" cy="4002156"/>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 Insertion, we are inserting the data of the stocks into the</a:t>
            </a:r>
          </a:p>
          <a:p>
            <a:pPr marL="0" indent="0">
              <a:buNone/>
            </a:pPr>
            <a:r>
              <a:rPr lang="en-US" sz="1600" dirty="0">
                <a:latin typeface="Times New Roman" panose="02020603050405020304" pitchFamily="18" charset="0"/>
                <a:cs typeface="Times New Roman" panose="02020603050405020304" pitchFamily="18" charset="0"/>
              </a:rPr>
              <a:t> database only by admin.</a:t>
            </a:r>
          </a:p>
          <a:p>
            <a:pPr marL="0" indent="0">
              <a:buNone/>
            </a:pPr>
            <a:r>
              <a:rPr lang="en-US" sz="1600" i="1" u="sng" dirty="0">
                <a:solidFill>
                  <a:srgbClr val="0070C0"/>
                </a:solidFill>
                <a:latin typeface="Times New Roman" panose="02020603050405020304" pitchFamily="18" charset="0"/>
                <a:cs typeface="Times New Roman" panose="02020603050405020304" pitchFamily="18" charset="0"/>
              </a:rPr>
              <a:t>Query:</a:t>
            </a:r>
          </a:p>
          <a:p>
            <a:pPr marL="0" indent="0">
              <a:buNone/>
            </a:pPr>
            <a:r>
              <a:rPr lang="en-IN" sz="1600" dirty="0">
                <a:latin typeface="Times New Roman" panose="02020603050405020304" pitchFamily="18" charset="0"/>
                <a:cs typeface="Times New Roman" panose="02020603050405020304" pitchFamily="18" charset="0"/>
              </a:rPr>
              <a:t>$query = "INSERT INTO printer("; </a:t>
            </a:r>
          </a:p>
          <a:p>
            <a:pPr marL="0" indent="0">
              <a:buNone/>
            </a:pPr>
            <a:r>
              <a:rPr lang="en-IN" sz="1600" dirty="0">
                <a:latin typeface="Times New Roman" panose="02020603050405020304" pitchFamily="18" charset="0"/>
                <a:cs typeface="Times New Roman" panose="02020603050405020304" pitchFamily="18" charset="0"/>
              </a:rPr>
              <a:t>$query.="</a:t>
            </a:r>
            <a:r>
              <a:rPr lang="en-IN" sz="1600" dirty="0" err="1">
                <a:latin typeface="Times New Roman" panose="02020603050405020304" pitchFamily="18" charset="0"/>
                <a:cs typeface="Times New Roman" panose="02020603050405020304" pitchFamily="18" charset="0"/>
              </a:rPr>
              <a:t>number,item_text,stock_book,book_stock</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physical_stock,short_fall</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unit_rate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value_rate</a:t>
            </a: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remarks)"; </a:t>
            </a:r>
          </a:p>
          <a:p>
            <a:pPr marL="0" indent="0">
              <a:buNone/>
            </a:pPr>
            <a:r>
              <a:rPr lang="en-IN" sz="1600" dirty="0">
                <a:latin typeface="Times New Roman" panose="02020603050405020304" pitchFamily="18" charset="0"/>
                <a:cs typeface="Times New Roman" panose="02020603050405020304" pitchFamily="18" charset="0"/>
              </a:rPr>
              <a:t>$query.= "VALUES("; </a:t>
            </a:r>
          </a:p>
          <a:p>
            <a:pPr marL="0" indent="0">
              <a:buNone/>
            </a:pPr>
            <a:r>
              <a:rPr lang="en-IN" sz="1600" dirty="0">
                <a:latin typeface="Times New Roman" panose="02020603050405020304" pitchFamily="18" charset="0"/>
                <a:cs typeface="Times New Roman" panose="02020603050405020304" pitchFamily="18" charset="0"/>
              </a:rPr>
              <a:t>$query.="'{$number}','{$</a:t>
            </a:r>
            <a:r>
              <a:rPr lang="en-IN" sz="1600" dirty="0" err="1">
                <a:latin typeface="Times New Roman" panose="02020603050405020304" pitchFamily="18" charset="0"/>
                <a:cs typeface="Times New Roman" panose="02020603050405020304" pitchFamily="18" charset="0"/>
              </a:rPr>
              <a:t>item_text</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stock_book</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book_stock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physical_stock</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short_fall</a:t>
            </a:r>
            <a:r>
              <a:rPr lang="en-IN" sz="1600" dirty="0">
                <a:latin typeface="Times New Roman" panose="02020603050405020304" pitchFamily="18" charset="0"/>
                <a:cs typeface="Times New Roman" panose="02020603050405020304" pitchFamily="18" charset="0"/>
              </a:rPr>
              <a:t>}’,</a:t>
            </a:r>
          </a:p>
          <a:p>
            <a:pPr marL="0" indent="0">
              <a:buNone/>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unit_rate</a:t>
            </a:r>
            <a:r>
              <a:rPr lang="en-IN" sz="1600" dirty="0">
                <a:latin typeface="Times New Roman" panose="02020603050405020304" pitchFamily="18" charset="0"/>
                <a:cs typeface="Times New Roman" panose="02020603050405020304" pitchFamily="18" charset="0"/>
              </a:rPr>
              <a:t>}','{$</a:t>
            </a:r>
            <a:r>
              <a:rPr lang="en-IN" sz="1600" dirty="0" err="1">
                <a:latin typeface="Times New Roman" panose="02020603050405020304" pitchFamily="18" charset="0"/>
                <a:cs typeface="Times New Roman" panose="02020603050405020304" pitchFamily="18" charset="0"/>
              </a:rPr>
              <a:t>value_rate</a:t>
            </a:r>
            <a:r>
              <a:rPr lang="en-IN" sz="1600" dirty="0">
                <a:latin typeface="Times New Roman" panose="02020603050405020304" pitchFamily="18" charset="0"/>
                <a:cs typeface="Times New Roman" panose="02020603050405020304" pitchFamily="18" charset="0"/>
              </a:rPr>
              <a:t>}’, '{$remarks}' "; </a:t>
            </a:r>
          </a:p>
          <a:p>
            <a:pPr marL="0" indent="0">
              <a:buNone/>
            </a:pPr>
            <a:r>
              <a:rPr lang="en-IN" sz="1600" dirty="0">
                <a:latin typeface="Times New Roman" panose="02020603050405020304" pitchFamily="18" charset="0"/>
                <a:cs typeface="Times New Roman" panose="02020603050405020304" pitchFamily="18" charset="0"/>
              </a:rPr>
              <a:t>$query.= ")"; </a:t>
            </a:r>
          </a:p>
          <a:p>
            <a:pPr marL="0" indent="0">
              <a:buNone/>
            </a:pPr>
            <a:r>
              <a:rPr lang="en-IN" sz="1600" dirty="0">
                <a:latin typeface="Times New Roman" panose="02020603050405020304" pitchFamily="18" charset="0"/>
                <a:cs typeface="Times New Roman" panose="02020603050405020304" pitchFamily="18" charset="0"/>
              </a:rPr>
              <a:t> </a:t>
            </a:r>
          </a:p>
          <a:p>
            <a:pPr marL="0" indent="0">
              <a:buNone/>
            </a:pPr>
            <a:r>
              <a:rPr lang="en-IN" sz="1600" dirty="0">
                <a:latin typeface="Times New Roman" panose="02020603050405020304" pitchFamily="18" charset="0"/>
                <a:cs typeface="Times New Roman" panose="02020603050405020304" pitchFamily="18" charset="0"/>
              </a:rPr>
              <a:t> </a:t>
            </a:r>
          </a:p>
        </p:txBody>
      </p:sp>
      <p:pic>
        <p:nvPicPr>
          <p:cNvPr id="6" name="Content Placeholder 5">
            <a:hlinkClick r:id="rId2" action="ppaction://hlinkfile"/>
            <a:extLst>
              <a:ext uri="{FF2B5EF4-FFF2-40B4-BE49-F238E27FC236}">
                <a16:creationId xmlns:a16="http://schemas.microsoft.com/office/drawing/2014/main" id="{0557A102-D0AD-4AED-A45A-5F6421B85A8B}"/>
              </a:ext>
            </a:extLst>
          </p:cNvPr>
          <p:cNvPicPr>
            <a:picLocks noGrp="1" noChangeAspect="1"/>
          </p:cNvPicPr>
          <p:nvPr>
            <p:ph sz="half" idx="2"/>
          </p:nvPr>
        </p:nvPicPr>
        <p:blipFill>
          <a:blip r:embed="rId3"/>
          <a:stretch>
            <a:fillRect/>
          </a:stretch>
        </p:blipFill>
        <p:spPr>
          <a:xfrm>
            <a:off x="6096000" y="1961322"/>
            <a:ext cx="5514976" cy="4678017"/>
          </a:xfrm>
        </p:spPr>
      </p:pic>
    </p:spTree>
    <p:extLst>
      <p:ext uri="{BB962C8B-B14F-4D97-AF65-F5344CB8AC3E}">
        <p14:creationId xmlns:p14="http://schemas.microsoft.com/office/powerpoint/2010/main" val="1563750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A862-0754-419E-BCC0-6210A971B5F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Insertion done…</a:t>
            </a:r>
            <a:endParaRPr lang="en-IN"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D2336AE8-C8A5-47CF-95CF-FA452E58D502}"/>
              </a:ext>
            </a:extLst>
          </p:cNvPr>
          <p:cNvSpPr>
            <a:spLocks noGrp="1"/>
          </p:cNvSpPr>
          <p:nvPr>
            <p:ph sz="half" idx="1"/>
          </p:nvPr>
        </p:nvSpPr>
        <p:spPr>
          <a:xfrm>
            <a:off x="581193" y="2228003"/>
            <a:ext cx="5422390" cy="4129254"/>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insert_row</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mysqli_query</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conn,$query</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if($</a:t>
            </a:r>
            <a:r>
              <a:rPr lang="en-US" sz="1600" dirty="0" err="1">
                <a:latin typeface="Times New Roman" panose="02020603050405020304" pitchFamily="18" charset="0"/>
                <a:cs typeface="Times New Roman" panose="02020603050405020304" pitchFamily="18" charset="0"/>
              </a:rPr>
              <a:t>insert_row</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$message = "Data has been added Successfully!";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else{ </a:t>
            </a:r>
          </a:p>
          <a:p>
            <a:pPr marL="0" indent="0">
              <a:buNone/>
            </a:pPr>
            <a:r>
              <a:rPr lang="en-US" sz="1600" dirty="0">
                <a:latin typeface="Times New Roman" panose="02020603050405020304" pitchFamily="18" charset="0"/>
                <a:cs typeface="Times New Roman" panose="02020603050405020304" pitchFamily="18" charset="0"/>
              </a:rPr>
              <a:t> 		die("Query for printer is not executed"); </a:t>
            </a:r>
          </a:p>
          <a:p>
            <a:pPr marL="0" indent="0">
              <a:buNone/>
            </a:pPr>
            <a:r>
              <a:rPr lang="en-US" sz="1600" dirty="0">
                <a:latin typeface="Times New Roman" panose="02020603050405020304" pitchFamily="18" charset="0"/>
                <a:cs typeface="Times New Roman" panose="02020603050405020304" pitchFamily="18" charset="0"/>
              </a:rPr>
              <a:t>	 } </a:t>
            </a:r>
          </a:p>
          <a:p>
            <a:pPr marL="0" indent="0">
              <a:buNone/>
            </a:pP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600" i="1" dirty="0">
                <a:solidFill>
                  <a:srgbClr val="0BB51F"/>
                </a:solidFill>
                <a:latin typeface="Times New Roman" panose="02020603050405020304" pitchFamily="18" charset="0"/>
                <a:cs typeface="Times New Roman" panose="02020603050405020304" pitchFamily="18" charset="0"/>
              </a:rPr>
              <a:t>the Serial Number is automatically update</a:t>
            </a:r>
            <a:r>
              <a:rPr lang="en-US" sz="1600" dirty="0">
                <a:latin typeface="Times New Roman" panose="02020603050405020304" pitchFamily="18" charset="0"/>
                <a:cs typeface="Times New Roman" panose="02020603050405020304" pitchFamily="18" charset="0"/>
              </a:rPr>
              <a:t>- to avoid the collapse of data.</a:t>
            </a:r>
            <a:endParaRPr lang="en-IN" sz="1600" dirty="0">
              <a:latin typeface="Times New Roman" panose="02020603050405020304" pitchFamily="18" charset="0"/>
              <a:cs typeface="Times New Roman" panose="02020603050405020304" pitchFamily="18" charset="0"/>
            </a:endParaRPr>
          </a:p>
        </p:txBody>
      </p:sp>
      <p:pic>
        <p:nvPicPr>
          <p:cNvPr id="13" name="Content Placeholder 12">
            <a:hlinkClick r:id="rId2" action="ppaction://hlinkfile"/>
            <a:extLst>
              <a:ext uri="{FF2B5EF4-FFF2-40B4-BE49-F238E27FC236}">
                <a16:creationId xmlns:a16="http://schemas.microsoft.com/office/drawing/2014/main" id="{C91EF592-C4A3-4AEE-AC4B-1A04636D2198}"/>
              </a:ext>
            </a:extLst>
          </p:cNvPr>
          <p:cNvPicPr>
            <a:picLocks noGrp="1" noChangeAspect="1"/>
          </p:cNvPicPr>
          <p:nvPr>
            <p:ph sz="half" idx="2"/>
          </p:nvPr>
        </p:nvPicPr>
        <p:blipFill>
          <a:blip r:embed="rId3"/>
          <a:stretch>
            <a:fillRect/>
          </a:stretch>
        </p:blipFill>
        <p:spPr>
          <a:xfrm>
            <a:off x="6188075" y="2228003"/>
            <a:ext cx="5422900" cy="3900339"/>
          </a:xfrm>
        </p:spPr>
      </p:pic>
    </p:spTree>
    <p:extLst>
      <p:ext uri="{BB962C8B-B14F-4D97-AF65-F5344CB8AC3E}">
        <p14:creationId xmlns:p14="http://schemas.microsoft.com/office/powerpoint/2010/main" val="16195114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693</TotalTime>
  <Words>1349</Words>
  <Application>Microsoft Office PowerPoint</Application>
  <PresentationFormat>Widescreen</PresentationFormat>
  <Paragraphs>142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Gill Sans MT</vt:lpstr>
      <vt:lpstr>Times New Roman</vt:lpstr>
      <vt:lpstr>Wingdings</vt:lpstr>
      <vt:lpstr>Wingdings 2</vt:lpstr>
      <vt:lpstr>Dividend</vt:lpstr>
      <vt:lpstr>Institute of road and transport  technology, erode</vt:lpstr>
      <vt:lpstr>INTRODUCTION</vt:lpstr>
      <vt:lpstr>PROBLEM STATEMENT</vt:lpstr>
      <vt:lpstr>REQUIREMENTS</vt:lpstr>
      <vt:lpstr>Why php ?</vt:lpstr>
      <vt:lpstr>3-Tier architecture</vt:lpstr>
      <vt:lpstr>Usecase diagram</vt:lpstr>
      <vt:lpstr>Insertion</vt:lpstr>
      <vt:lpstr>Insertion done…</vt:lpstr>
      <vt:lpstr>Updation and deletion</vt:lpstr>
      <vt:lpstr>updation</vt:lpstr>
      <vt:lpstr>Updation done…</vt:lpstr>
      <vt:lpstr>deletion</vt:lpstr>
      <vt:lpstr>Deletion done…</vt:lpstr>
      <vt:lpstr>Screen shorts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22</cp:revision>
  <dcterms:created xsi:type="dcterms:W3CDTF">2021-07-21T04:04:32Z</dcterms:created>
  <dcterms:modified xsi:type="dcterms:W3CDTF">2021-07-22T07:32:17Z</dcterms:modified>
</cp:coreProperties>
</file>